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  <p:sldMasterId id="2147483668" r:id="rId5"/>
    <p:sldMasterId id="2147483707" r:id="rId6"/>
  </p:sldMasterIdLst>
  <p:notesMasterIdLst>
    <p:notesMasterId r:id="rId28"/>
  </p:notesMasterIdLst>
  <p:handoutMasterIdLst>
    <p:handoutMasterId r:id="rId29"/>
  </p:handoutMasterIdLst>
  <p:sldIdLst>
    <p:sldId id="431" r:id="rId7"/>
    <p:sldId id="409" r:id="rId8"/>
    <p:sldId id="448" r:id="rId9"/>
    <p:sldId id="434" r:id="rId10"/>
    <p:sldId id="435" r:id="rId11"/>
    <p:sldId id="449" r:id="rId12"/>
    <p:sldId id="436" r:id="rId13"/>
    <p:sldId id="2147483488" r:id="rId14"/>
    <p:sldId id="437" r:id="rId15"/>
    <p:sldId id="438" r:id="rId16"/>
    <p:sldId id="439" r:id="rId17"/>
    <p:sldId id="440" r:id="rId18"/>
    <p:sldId id="441" r:id="rId19"/>
    <p:sldId id="442" r:id="rId20"/>
    <p:sldId id="443" r:id="rId21"/>
    <p:sldId id="444" r:id="rId22"/>
    <p:sldId id="445" r:id="rId23"/>
    <p:sldId id="446" r:id="rId24"/>
    <p:sldId id="447" r:id="rId25"/>
    <p:sldId id="362" r:id="rId26"/>
    <p:sldId id="36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6EBCB4-D6A4-9188-3931-9080B4526675}" name="Aldrovandi Carolina" initials="CA" userId="S::Carolina.Aldrovandi@bracco.com::e717dd13-f6eb-4d6a-8bab-704284f271b1" providerId="AD"/>
  <p188:author id="{3934F5CC-22C3-BDF0-E356-8964E3EFD626}" name="Maggioni Martina" initials="MM" userId="S::Martina.Maggioni@bracco.com::9a62a7b0-4dbe-4619-87d2-9f548279e63a" providerId="AD"/>
  <p188:author id="{330452FA-8CF2-8823-44D0-AF98CD09D570}" name="Fabio Rezzonico" initials="FR" userId="939908822a3cbe67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C8AF"/>
    <a:srgbClr val="159459"/>
    <a:srgbClr val="718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4CD985-A7C5-4B68-85E6-8D83A04FABA1}" v="5" dt="2025-04-07T13:22:32.2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7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700" y="52"/>
      </p:cViewPr>
      <p:guideLst>
        <p:guide orient="horz" pos="2160"/>
        <p:guide pos="3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gioni Martina" userId="9a62a7b0-4dbe-4619-87d2-9f548279e63a" providerId="ADAL" clId="{A44CD985-A7C5-4B68-85E6-8D83A04FABA1}"/>
    <pc:docChg chg="undo custSel addSld delSld modSld sldOrd">
      <pc:chgData name="Maggioni Martina" userId="9a62a7b0-4dbe-4619-87d2-9f548279e63a" providerId="ADAL" clId="{A44CD985-A7C5-4B68-85E6-8D83A04FABA1}" dt="2025-04-07T13:16:47.001" v="90" actId="14100"/>
      <pc:docMkLst>
        <pc:docMk/>
      </pc:docMkLst>
      <pc:sldChg chg="addSp modSp mod">
        <pc:chgData name="Maggioni Martina" userId="9a62a7b0-4dbe-4619-87d2-9f548279e63a" providerId="ADAL" clId="{A44CD985-A7C5-4B68-85E6-8D83A04FABA1}" dt="2025-04-07T12:39:22.664" v="7" actId="207"/>
        <pc:sldMkLst>
          <pc:docMk/>
          <pc:sldMk cId="858441513" sldId="409"/>
        </pc:sldMkLst>
        <pc:spChg chg="mod">
          <ac:chgData name="Maggioni Martina" userId="9a62a7b0-4dbe-4619-87d2-9f548279e63a" providerId="ADAL" clId="{A44CD985-A7C5-4B68-85E6-8D83A04FABA1}" dt="2025-04-07T12:39:08.846" v="3" actId="1076"/>
          <ac:spMkLst>
            <pc:docMk/>
            <pc:sldMk cId="858441513" sldId="409"/>
            <ac:spMk id="5" creationId="{D10F3D66-3C92-6F6E-B92F-7C796F496416}"/>
          </ac:spMkLst>
        </pc:spChg>
        <pc:picChg chg="add mod">
          <ac:chgData name="Maggioni Martina" userId="9a62a7b0-4dbe-4619-87d2-9f548279e63a" providerId="ADAL" clId="{A44CD985-A7C5-4B68-85E6-8D83A04FABA1}" dt="2025-04-07T12:39:22.664" v="7" actId="207"/>
          <ac:picMkLst>
            <pc:docMk/>
            <pc:sldMk cId="858441513" sldId="409"/>
            <ac:picMk id="4" creationId="{5500383F-F19F-54B0-1C87-6CA950FFB1B2}"/>
          </ac:picMkLst>
        </pc:picChg>
      </pc:sldChg>
      <pc:sldChg chg="addSp modSp mod">
        <pc:chgData name="Maggioni Martina" userId="9a62a7b0-4dbe-4619-87d2-9f548279e63a" providerId="ADAL" clId="{A44CD985-A7C5-4B68-85E6-8D83A04FABA1}" dt="2025-04-07T13:08:15.386" v="61" actId="207"/>
        <pc:sldMkLst>
          <pc:docMk/>
          <pc:sldMk cId="396831916" sldId="434"/>
        </pc:sldMkLst>
        <pc:picChg chg="add mod">
          <ac:chgData name="Maggioni Martina" userId="9a62a7b0-4dbe-4619-87d2-9f548279e63a" providerId="ADAL" clId="{A44CD985-A7C5-4B68-85E6-8D83A04FABA1}" dt="2025-04-07T13:08:15.386" v="61" actId="207"/>
          <ac:picMkLst>
            <pc:docMk/>
            <pc:sldMk cId="396831916" sldId="434"/>
            <ac:picMk id="4" creationId="{17F71BAE-99F1-55DF-99C6-038BA92EEB25}"/>
          </ac:picMkLst>
        </pc:picChg>
      </pc:sldChg>
      <pc:sldChg chg="ord">
        <pc:chgData name="Maggioni Martina" userId="9a62a7b0-4dbe-4619-87d2-9f548279e63a" providerId="ADAL" clId="{A44CD985-A7C5-4B68-85E6-8D83A04FABA1}" dt="2025-04-07T13:07:31.814" v="54"/>
        <pc:sldMkLst>
          <pc:docMk/>
          <pc:sldMk cId="1088840014" sldId="435"/>
        </pc:sldMkLst>
      </pc:sldChg>
      <pc:sldChg chg="modSp mod">
        <pc:chgData name="Maggioni Martina" userId="9a62a7b0-4dbe-4619-87d2-9f548279e63a" providerId="ADAL" clId="{A44CD985-A7C5-4B68-85E6-8D83A04FABA1}" dt="2025-04-07T13:12:21.607" v="77" actId="113"/>
        <pc:sldMkLst>
          <pc:docMk/>
          <pc:sldMk cId="38951021" sldId="442"/>
        </pc:sldMkLst>
        <pc:spChg chg="mod">
          <ac:chgData name="Maggioni Martina" userId="9a62a7b0-4dbe-4619-87d2-9f548279e63a" providerId="ADAL" clId="{A44CD985-A7C5-4B68-85E6-8D83A04FABA1}" dt="2025-04-07T13:12:21.607" v="77" actId="113"/>
          <ac:spMkLst>
            <pc:docMk/>
            <pc:sldMk cId="38951021" sldId="442"/>
            <ac:spMk id="5" creationId="{7F657BF3-6D07-ECEC-A4AF-F013F47CB2AC}"/>
          </ac:spMkLst>
        </pc:spChg>
      </pc:sldChg>
      <pc:sldChg chg="modSp mod">
        <pc:chgData name="Maggioni Martina" userId="9a62a7b0-4dbe-4619-87d2-9f548279e63a" providerId="ADAL" clId="{A44CD985-A7C5-4B68-85E6-8D83A04FABA1}" dt="2025-04-07T13:12:47.937" v="78" actId="1076"/>
        <pc:sldMkLst>
          <pc:docMk/>
          <pc:sldMk cId="448028202" sldId="444"/>
        </pc:sldMkLst>
        <pc:picChg chg="mod">
          <ac:chgData name="Maggioni Martina" userId="9a62a7b0-4dbe-4619-87d2-9f548279e63a" providerId="ADAL" clId="{A44CD985-A7C5-4B68-85E6-8D83A04FABA1}" dt="2025-04-07T13:12:47.937" v="78" actId="1076"/>
          <ac:picMkLst>
            <pc:docMk/>
            <pc:sldMk cId="448028202" sldId="444"/>
            <ac:picMk id="6" creationId="{710246C2-4703-FA35-892B-346FC9645D8D}"/>
          </ac:picMkLst>
        </pc:picChg>
      </pc:sldChg>
      <pc:sldChg chg="modSp mod">
        <pc:chgData name="Maggioni Martina" userId="9a62a7b0-4dbe-4619-87d2-9f548279e63a" providerId="ADAL" clId="{A44CD985-A7C5-4B68-85E6-8D83A04FABA1}" dt="2025-04-07T13:13:19.823" v="80" actId="14100"/>
        <pc:sldMkLst>
          <pc:docMk/>
          <pc:sldMk cId="845582349" sldId="446"/>
        </pc:sldMkLst>
        <pc:spChg chg="mod">
          <ac:chgData name="Maggioni Martina" userId="9a62a7b0-4dbe-4619-87d2-9f548279e63a" providerId="ADAL" clId="{A44CD985-A7C5-4B68-85E6-8D83A04FABA1}" dt="2025-04-07T13:13:19.823" v="80" actId="14100"/>
          <ac:spMkLst>
            <pc:docMk/>
            <pc:sldMk cId="845582349" sldId="446"/>
            <ac:spMk id="5" creationId="{CC5F824C-AFF1-FD05-E223-6EBAD7586E90}"/>
          </ac:spMkLst>
        </pc:spChg>
      </pc:sldChg>
      <pc:sldChg chg="addSp delSp modSp mod">
        <pc:chgData name="Maggioni Martina" userId="9a62a7b0-4dbe-4619-87d2-9f548279e63a" providerId="ADAL" clId="{A44CD985-A7C5-4B68-85E6-8D83A04FABA1}" dt="2025-04-07T13:16:47.001" v="90" actId="14100"/>
        <pc:sldMkLst>
          <pc:docMk/>
          <pc:sldMk cId="2098817046" sldId="447"/>
        </pc:sldMkLst>
        <pc:picChg chg="del">
          <ac:chgData name="Maggioni Martina" userId="9a62a7b0-4dbe-4619-87d2-9f548279e63a" providerId="ADAL" clId="{A44CD985-A7C5-4B68-85E6-8D83A04FABA1}" dt="2025-04-07T13:15:50.829" v="81" actId="478"/>
          <ac:picMkLst>
            <pc:docMk/>
            <pc:sldMk cId="2098817046" sldId="447"/>
            <ac:picMk id="2" creationId="{085D292A-56E1-3523-EBD3-084D2DB7B1F3}"/>
          </ac:picMkLst>
        </pc:picChg>
        <pc:picChg chg="add del mod">
          <ac:chgData name="Maggioni Martina" userId="9a62a7b0-4dbe-4619-87d2-9f548279e63a" providerId="ADAL" clId="{A44CD985-A7C5-4B68-85E6-8D83A04FABA1}" dt="2025-04-07T13:15:57.915" v="84" actId="478"/>
          <ac:picMkLst>
            <pc:docMk/>
            <pc:sldMk cId="2098817046" sldId="447"/>
            <ac:picMk id="5" creationId="{2B78FA9C-1C07-22B7-8824-B396E011F0D2}"/>
          </ac:picMkLst>
        </pc:picChg>
        <pc:picChg chg="add mod">
          <ac:chgData name="Maggioni Martina" userId="9a62a7b0-4dbe-4619-87d2-9f548279e63a" providerId="ADAL" clId="{A44CD985-A7C5-4B68-85E6-8D83A04FABA1}" dt="2025-04-07T13:16:47.001" v="90" actId="14100"/>
          <ac:picMkLst>
            <pc:docMk/>
            <pc:sldMk cId="2098817046" sldId="447"/>
            <ac:picMk id="7" creationId="{833B35EF-1161-6028-F0AB-95914B4290E7}"/>
          </ac:picMkLst>
        </pc:picChg>
      </pc:sldChg>
      <pc:sldChg chg="addSp delSp modSp new mod modClrScheme chgLayout">
        <pc:chgData name="Maggioni Martina" userId="9a62a7b0-4dbe-4619-87d2-9f548279e63a" providerId="ADAL" clId="{A44CD985-A7C5-4B68-85E6-8D83A04FABA1}" dt="2025-04-07T13:06:12.663" v="30" actId="20577"/>
        <pc:sldMkLst>
          <pc:docMk/>
          <pc:sldMk cId="3120436049" sldId="448"/>
        </pc:sldMkLst>
        <pc:spChg chg="del mod ord">
          <ac:chgData name="Maggioni Martina" userId="9a62a7b0-4dbe-4619-87d2-9f548279e63a" providerId="ADAL" clId="{A44CD985-A7C5-4B68-85E6-8D83A04FABA1}" dt="2025-04-07T12:46:10.436" v="9" actId="700"/>
          <ac:spMkLst>
            <pc:docMk/>
            <pc:sldMk cId="3120436049" sldId="448"/>
            <ac:spMk id="2" creationId="{EF36F10B-B7D7-87C9-89F3-351AC34DEB9E}"/>
          </ac:spMkLst>
        </pc:spChg>
        <pc:spChg chg="del">
          <ac:chgData name="Maggioni Martina" userId="9a62a7b0-4dbe-4619-87d2-9f548279e63a" providerId="ADAL" clId="{A44CD985-A7C5-4B68-85E6-8D83A04FABA1}" dt="2025-04-07T12:46:10.436" v="9" actId="700"/>
          <ac:spMkLst>
            <pc:docMk/>
            <pc:sldMk cId="3120436049" sldId="448"/>
            <ac:spMk id="3" creationId="{DD16B695-3400-964E-C488-264E50EA29B9}"/>
          </ac:spMkLst>
        </pc:spChg>
        <pc:spChg chg="add mod ord">
          <ac:chgData name="Maggioni Martina" userId="9a62a7b0-4dbe-4619-87d2-9f548279e63a" providerId="ADAL" clId="{A44CD985-A7C5-4B68-85E6-8D83A04FABA1}" dt="2025-04-07T13:06:12.663" v="30" actId="20577"/>
          <ac:spMkLst>
            <pc:docMk/>
            <pc:sldMk cId="3120436049" sldId="448"/>
            <ac:spMk id="4" creationId="{0B1F31B2-6B2A-0BB8-4892-6B7FDD307878}"/>
          </ac:spMkLst>
        </pc:spChg>
      </pc:sldChg>
      <pc:sldChg chg="modSp add mod ord">
        <pc:chgData name="Maggioni Martina" userId="9a62a7b0-4dbe-4619-87d2-9f548279e63a" providerId="ADAL" clId="{A44CD985-A7C5-4B68-85E6-8D83A04FABA1}" dt="2025-04-07T13:06:32.226" v="52" actId="20577"/>
        <pc:sldMkLst>
          <pc:docMk/>
          <pc:sldMk cId="4075779300" sldId="449"/>
        </pc:sldMkLst>
        <pc:spChg chg="mod">
          <ac:chgData name="Maggioni Martina" userId="9a62a7b0-4dbe-4619-87d2-9f548279e63a" providerId="ADAL" clId="{A44CD985-A7C5-4B68-85E6-8D83A04FABA1}" dt="2025-04-07T13:06:32.226" v="52" actId="20577"/>
          <ac:spMkLst>
            <pc:docMk/>
            <pc:sldMk cId="4075779300" sldId="449"/>
            <ac:spMk id="4" creationId="{35F5150B-8971-F998-958F-4ECB118B1439}"/>
          </ac:spMkLst>
        </pc:spChg>
      </pc:sldChg>
      <pc:sldChg chg="add del">
        <pc:chgData name="Maggioni Martina" userId="9a62a7b0-4dbe-4619-87d2-9f548279e63a" providerId="ADAL" clId="{A44CD985-A7C5-4B68-85E6-8D83A04FABA1}" dt="2025-04-07T13:09:26.625" v="69" actId="47"/>
        <pc:sldMkLst>
          <pc:docMk/>
          <pc:sldMk cId="857796650" sldId="2147483487"/>
        </pc:sldMkLst>
      </pc:sldChg>
      <pc:sldChg chg="addSp delSp modSp add mod">
        <pc:chgData name="Maggioni Martina" userId="9a62a7b0-4dbe-4619-87d2-9f548279e63a" providerId="ADAL" clId="{A44CD985-A7C5-4B68-85E6-8D83A04FABA1}" dt="2025-04-07T13:11:07.450" v="75" actId="113"/>
        <pc:sldMkLst>
          <pc:docMk/>
          <pc:sldMk cId="2530644833" sldId="2147483488"/>
        </pc:sldMkLst>
        <pc:spChg chg="add mod">
          <ac:chgData name="Maggioni Martina" userId="9a62a7b0-4dbe-4619-87d2-9f548279e63a" providerId="ADAL" clId="{A44CD985-A7C5-4B68-85E6-8D83A04FABA1}" dt="2025-04-07T13:11:07.450" v="75" actId="113"/>
          <ac:spMkLst>
            <pc:docMk/>
            <pc:sldMk cId="2530644833" sldId="2147483488"/>
            <ac:spMk id="2" creationId="{7942098A-E1A2-0B31-FC5C-8693658617CB}"/>
          </ac:spMkLst>
        </pc:spChg>
        <pc:spChg chg="del">
          <ac:chgData name="Maggioni Martina" userId="9a62a7b0-4dbe-4619-87d2-9f548279e63a" providerId="ADAL" clId="{A44CD985-A7C5-4B68-85E6-8D83A04FABA1}" dt="2025-04-07T13:08:57.599" v="64" actId="478"/>
          <ac:spMkLst>
            <pc:docMk/>
            <pc:sldMk cId="2530644833" sldId="2147483488"/>
            <ac:spMk id="7" creationId="{3F1D22E8-2AAA-9FD3-484E-FABB0CB86F64}"/>
          </ac:spMkLst>
        </pc:spChg>
        <pc:picChg chg="del">
          <ac:chgData name="Maggioni Martina" userId="9a62a7b0-4dbe-4619-87d2-9f548279e63a" providerId="ADAL" clId="{A44CD985-A7C5-4B68-85E6-8D83A04FABA1}" dt="2025-04-07T13:08:57.599" v="64" actId="478"/>
          <ac:picMkLst>
            <pc:docMk/>
            <pc:sldMk cId="2530644833" sldId="2147483488"/>
            <ac:picMk id="5" creationId="{3B3FF31E-34C1-65A2-5C12-B93BDCC777C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A54373C7-47A3-BD41-CA80-03236916B4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9B200CF-BBC9-04F8-BB75-B40C2CEB01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751FD-7CC7-4C9F-A602-E764737B65B3}" type="datetimeFigureOut">
              <a:rPr lang="it-IT" smtClean="0"/>
              <a:t>07/04/2025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C53EC85-440F-446A-E04F-3D45B7A758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3077D98-499A-0543-2C74-72D9C81FD4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99892-7B47-4C26-A400-499BEEDB1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2086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90114-3ECD-4F32-8AA3-33F47FDDB7F9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6A1DC-DC15-421C-8162-55E1B707D61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16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BE911B-17EA-2806-5329-A1AB412794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66135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lang="it-IT" sz="5000" b="0" i="0" cap="all" baseline="0" dirty="0">
                <a:solidFill>
                  <a:srgbClr val="FFFFFF"/>
                </a:solidFill>
                <a:effectLst>
                  <a:outerShdw blurRad="127000" dist="38100" dir="2700000" algn="tl" rotWithShape="0">
                    <a:prstClr val="black">
                      <a:alpha val="30222"/>
                    </a:prstClr>
                  </a:outerShdw>
                </a:effectLst>
                <a:latin typeface="Montserrat" pitchFamily="2" charset="77"/>
                <a:ea typeface="+mj-ea"/>
                <a:cs typeface="Montserrat-Light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8" name="object 36">
            <a:extLst>
              <a:ext uri="{FF2B5EF4-FFF2-40B4-BE49-F238E27FC236}">
                <a16:creationId xmlns:a16="http://schemas.microsoft.com/office/drawing/2014/main" id="{1741F9CD-CDBF-F41E-0F46-64CB75DFFAAC}"/>
              </a:ext>
            </a:extLst>
          </p:cNvPr>
          <p:cNvSpPr/>
          <p:nvPr userDrawn="1"/>
        </p:nvSpPr>
        <p:spPr>
          <a:xfrm>
            <a:off x="5382861" y="4740152"/>
            <a:ext cx="1426279" cy="0"/>
          </a:xfrm>
          <a:custGeom>
            <a:avLst/>
            <a:gdLst/>
            <a:ahLst/>
            <a:cxnLst/>
            <a:rect l="l" t="t" r="r" b="b"/>
            <a:pathLst>
              <a:path w="2352040">
                <a:moveTo>
                  <a:pt x="0" y="0"/>
                </a:moveTo>
                <a:lnTo>
                  <a:pt x="2351624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A9673239-1F3E-34C0-2F94-548AE0863E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1500" y="5074263"/>
            <a:ext cx="3429000" cy="457200"/>
          </a:xfrm>
          <a:prstGeom prst="rect">
            <a:avLst/>
          </a:prstGeom>
        </p:spPr>
        <p:txBody>
          <a:bodyPr/>
          <a:lstStyle>
            <a:lvl1pPr marL="7701" indent="0" algn="ctr">
              <a:spcBef>
                <a:spcPts val="67"/>
              </a:spcBef>
              <a:buNone/>
              <a:defRPr lang="it-IT" sz="1800" cap="all" spc="33" baseline="0" dirty="0">
                <a:solidFill>
                  <a:srgbClr val="FFFFFF"/>
                </a:solidFill>
                <a:latin typeface="Montserrat-Medium"/>
                <a:cs typeface="Montserrat-Medium"/>
              </a:defRPr>
            </a:lvl1pPr>
          </a:lstStyle>
          <a:p>
            <a:pPr lvl="0"/>
            <a:r>
              <a:rPr lang="it-IT" dirty="0"/>
              <a:t>NAME SURNAME</a:t>
            </a:r>
          </a:p>
        </p:txBody>
      </p:sp>
      <p:sp>
        <p:nvSpPr>
          <p:cNvPr id="13" name="Segnaposto testo 11">
            <a:extLst>
              <a:ext uri="{FF2B5EF4-FFF2-40B4-BE49-F238E27FC236}">
                <a16:creationId xmlns:a16="http://schemas.microsoft.com/office/drawing/2014/main" id="{E8E20910-1156-41DC-96F4-1D09642FDA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81500" y="5408153"/>
            <a:ext cx="3429000" cy="457200"/>
          </a:xfrm>
          <a:prstGeom prst="rect">
            <a:avLst/>
          </a:prstGeom>
        </p:spPr>
        <p:txBody>
          <a:bodyPr/>
          <a:lstStyle>
            <a:lvl1pPr marL="7701" indent="0" algn="ctr">
              <a:spcBef>
                <a:spcPts val="67"/>
              </a:spcBef>
              <a:buNone/>
              <a:defRPr lang="it-IT" sz="1200" spc="33" dirty="0">
                <a:solidFill>
                  <a:srgbClr val="FFFFFF"/>
                </a:solidFill>
                <a:latin typeface="Montserrat-Medium"/>
                <a:cs typeface="Montserrat-Medium"/>
              </a:defRPr>
            </a:lvl1pPr>
          </a:lstStyle>
          <a:p>
            <a:pPr lvl="0"/>
            <a:r>
              <a:rPr lang="it-IT" dirty="0"/>
              <a:t>DATE</a:t>
            </a:r>
          </a:p>
        </p:txBody>
      </p:sp>
      <p:sp>
        <p:nvSpPr>
          <p:cNvPr id="6" name="object 34">
            <a:extLst>
              <a:ext uri="{FF2B5EF4-FFF2-40B4-BE49-F238E27FC236}">
                <a16:creationId xmlns:a16="http://schemas.microsoft.com/office/drawing/2014/main" id="{5DD7E205-31C6-4AEC-B734-5B18635DC2CE}"/>
              </a:ext>
            </a:extLst>
          </p:cNvPr>
          <p:cNvSpPr/>
          <p:nvPr userDrawn="1"/>
        </p:nvSpPr>
        <p:spPr>
          <a:xfrm>
            <a:off x="5389311" y="571801"/>
            <a:ext cx="1420118" cy="1491355"/>
          </a:xfrm>
          <a:custGeom>
            <a:avLst/>
            <a:gdLst/>
            <a:ahLst/>
            <a:cxnLst/>
            <a:rect l="l" t="t" r="r" b="b"/>
            <a:pathLst>
              <a:path w="2341879" h="2459354">
                <a:moveTo>
                  <a:pt x="93052" y="2438412"/>
                </a:moveTo>
                <a:lnTo>
                  <a:pt x="18021" y="2438412"/>
                </a:lnTo>
                <a:lnTo>
                  <a:pt x="18021" y="2261946"/>
                </a:lnTo>
                <a:lnTo>
                  <a:pt x="0" y="2261946"/>
                </a:lnTo>
                <a:lnTo>
                  <a:pt x="0" y="2455329"/>
                </a:lnTo>
                <a:lnTo>
                  <a:pt x="93052" y="2455329"/>
                </a:lnTo>
                <a:lnTo>
                  <a:pt x="93052" y="2438412"/>
                </a:lnTo>
                <a:close/>
              </a:path>
              <a:path w="2341879" h="2459354">
                <a:moveTo>
                  <a:pt x="217551" y="2261946"/>
                </a:moveTo>
                <a:lnTo>
                  <a:pt x="152654" y="2261946"/>
                </a:lnTo>
                <a:lnTo>
                  <a:pt x="152654" y="2278875"/>
                </a:lnTo>
                <a:lnTo>
                  <a:pt x="175971" y="2278875"/>
                </a:lnTo>
                <a:lnTo>
                  <a:pt x="175971" y="2438412"/>
                </a:lnTo>
                <a:lnTo>
                  <a:pt x="152654" y="2438412"/>
                </a:lnTo>
                <a:lnTo>
                  <a:pt x="152654" y="2455329"/>
                </a:lnTo>
                <a:lnTo>
                  <a:pt x="217551" y="2455329"/>
                </a:lnTo>
                <a:lnTo>
                  <a:pt x="217551" y="2438412"/>
                </a:lnTo>
                <a:lnTo>
                  <a:pt x="194005" y="2438412"/>
                </a:lnTo>
                <a:lnTo>
                  <a:pt x="194005" y="2278875"/>
                </a:lnTo>
                <a:lnTo>
                  <a:pt x="217551" y="2278875"/>
                </a:lnTo>
                <a:lnTo>
                  <a:pt x="217551" y="2261946"/>
                </a:lnTo>
                <a:close/>
              </a:path>
              <a:path w="2341879" h="2459354">
                <a:moveTo>
                  <a:pt x="352590" y="1168082"/>
                </a:moveTo>
                <a:lnTo>
                  <a:pt x="350291" y="1140231"/>
                </a:lnTo>
                <a:lnTo>
                  <a:pt x="342684" y="1116660"/>
                </a:lnTo>
                <a:lnTo>
                  <a:pt x="340004" y="1113193"/>
                </a:lnTo>
                <a:lnTo>
                  <a:pt x="328650" y="1098435"/>
                </a:lnTo>
                <a:lnTo>
                  <a:pt x="307086" y="1086586"/>
                </a:lnTo>
                <a:lnTo>
                  <a:pt x="324180" y="1075601"/>
                </a:lnTo>
                <a:lnTo>
                  <a:pt x="330377" y="1067320"/>
                </a:lnTo>
                <a:lnTo>
                  <a:pt x="335267" y="1060767"/>
                </a:lnTo>
                <a:lnTo>
                  <a:pt x="341249" y="1041666"/>
                </a:lnTo>
                <a:lnTo>
                  <a:pt x="343052" y="1017841"/>
                </a:lnTo>
                <a:lnTo>
                  <a:pt x="334899" y="983132"/>
                </a:lnTo>
                <a:lnTo>
                  <a:pt x="334340" y="980757"/>
                </a:lnTo>
                <a:lnTo>
                  <a:pt x="311543" y="955370"/>
                </a:lnTo>
                <a:lnTo>
                  <a:pt x="286969" y="944206"/>
                </a:lnTo>
                <a:lnTo>
                  <a:pt x="286969" y="1161503"/>
                </a:lnTo>
                <a:lnTo>
                  <a:pt x="281533" y="1186878"/>
                </a:lnTo>
                <a:lnTo>
                  <a:pt x="267360" y="1201267"/>
                </a:lnTo>
                <a:lnTo>
                  <a:pt x="247700" y="1207681"/>
                </a:lnTo>
                <a:lnTo>
                  <a:pt x="225793" y="1209154"/>
                </a:lnTo>
                <a:lnTo>
                  <a:pt x="80454" y="1209154"/>
                </a:lnTo>
                <a:lnTo>
                  <a:pt x="80454" y="1113193"/>
                </a:lnTo>
                <a:lnTo>
                  <a:pt x="226783" y="1113193"/>
                </a:lnTo>
                <a:lnTo>
                  <a:pt x="249275" y="1115034"/>
                </a:lnTo>
                <a:lnTo>
                  <a:pt x="268516" y="1122133"/>
                </a:lnTo>
                <a:lnTo>
                  <a:pt x="281927" y="1136840"/>
                </a:lnTo>
                <a:lnTo>
                  <a:pt x="286969" y="1161503"/>
                </a:lnTo>
                <a:lnTo>
                  <a:pt x="286969" y="944206"/>
                </a:lnTo>
                <a:lnTo>
                  <a:pt x="279615" y="940854"/>
                </a:lnTo>
                <a:lnTo>
                  <a:pt x="277812" y="940638"/>
                </a:lnTo>
                <a:lnTo>
                  <a:pt x="277812" y="1026147"/>
                </a:lnTo>
                <a:lnTo>
                  <a:pt x="273799" y="1046441"/>
                </a:lnTo>
                <a:lnTo>
                  <a:pt x="262788" y="1059053"/>
                </a:lnTo>
                <a:lnTo>
                  <a:pt x="246278" y="1065504"/>
                </a:lnTo>
                <a:lnTo>
                  <a:pt x="225793" y="1067320"/>
                </a:lnTo>
                <a:lnTo>
                  <a:pt x="80454" y="1067320"/>
                </a:lnTo>
                <a:lnTo>
                  <a:pt x="80454" y="983132"/>
                </a:lnTo>
                <a:lnTo>
                  <a:pt x="226783" y="983132"/>
                </a:lnTo>
                <a:lnTo>
                  <a:pt x="245516" y="985189"/>
                </a:lnTo>
                <a:lnTo>
                  <a:pt x="261861" y="992212"/>
                </a:lnTo>
                <a:lnTo>
                  <a:pt x="273431" y="1005433"/>
                </a:lnTo>
                <a:lnTo>
                  <a:pt x="277812" y="1026147"/>
                </a:lnTo>
                <a:lnTo>
                  <a:pt x="277812" y="940638"/>
                </a:lnTo>
                <a:lnTo>
                  <a:pt x="243497" y="936320"/>
                </a:lnTo>
                <a:lnTo>
                  <a:pt x="12801" y="936320"/>
                </a:lnTo>
                <a:lnTo>
                  <a:pt x="12801" y="1255699"/>
                </a:lnTo>
                <a:lnTo>
                  <a:pt x="245999" y="1256131"/>
                </a:lnTo>
                <a:lnTo>
                  <a:pt x="283959" y="1251991"/>
                </a:lnTo>
                <a:lnTo>
                  <a:pt x="318223" y="1237742"/>
                </a:lnTo>
                <a:lnTo>
                  <a:pt x="343027" y="1210678"/>
                </a:lnTo>
                <a:lnTo>
                  <a:pt x="343369" y="1209154"/>
                </a:lnTo>
                <a:lnTo>
                  <a:pt x="352590" y="1168082"/>
                </a:lnTo>
                <a:close/>
              </a:path>
              <a:path w="2341879" h="2459354">
                <a:moveTo>
                  <a:pt x="392557" y="2261946"/>
                </a:moveTo>
                <a:lnTo>
                  <a:pt x="299770" y="2261946"/>
                </a:lnTo>
                <a:lnTo>
                  <a:pt x="299770" y="2455329"/>
                </a:lnTo>
                <a:lnTo>
                  <a:pt x="317804" y="2455329"/>
                </a:lnTo>
                <a:lnTo>
                  <a:pt x="317804" y="2362936"/>
                </a:lnTo>
                <a:lnTo>
                  <a:pt x="373811" y="2362936"/>
                </a:lnTo>
                <a:lnTo>
                  <a:pt x="373811" y="2346020"/>
                </a:lnTo>
                <a:lnTo>
                  <a:pt x="317804" y="2346020"/>
                </a:lnTo>
                <a:lnTo>
                  <a:pt x="317804" y="2278875"/>
                </a:lnTo>
                <a:lnTo>
                  <a:pt x="392557" y="2278875"/>
                </a:lnTo>
                <a:lnTo>
                  <a:pt x="392557" y="2261946"/>
                </a:lnTo>
                <a:close/>
              </a:path>
              <a:path w="2341879" h="2459354">
                <a:moveTo>
                  <a:pt x="538480" y="2438412"/>
                </a:moveTo>
                <a:lnTo>
                  <a:pt x="464921" y="2438412"/>
                </a:lnTo>
                <a:lnTo>
                  <a:pt x="464921" y="2364536"/>
                </a:lnTo>
                <a:lnTo>
                  <a:pt x="516610" y="2364536"/>
                </a:lnTo>
                <a:lnTo>
                  <a:pt x="516610" y="2347633"/>
                </a:lnTo>
                <a:lnTo>
                  <a:pt x="464921" y="2347633"/>
                </a:lnTo>
                <a:lnTo>
                  <a:pt x="464921" y="2278875"/>
                </a:lnTo>
                <a:lnTo>
                  <a:pt x="536803" y="2278875"/>
                </a:lnTo>
                <a:lnTo>
                  <a:pt x="536803" y="2261946"/>
                </a:lnTo>
                <a:lnTo>
                  <a:pt x="446900" y="2261946"/>
                </a:lnTo>
                <a:lnTo>
                  <a:pt x="446900" y="2455329"/>
                </a:lnTo>
                <a:lnTo>
                  <a:pt x="538480" y="2455329"/>
                </a:lnTo>
                <a:lnTo>
                  <a:pt x="538480" y="2438412"/>
                </a:lnTo>
                <a:close/>
              </a:path>
              <a:path w="2341879" h="2459354">
                <a:moveTo>
                  <a:pt x="735698" y="1031303"/>
                </a:moveTo>
                <a:lnTo>
                  <a:pt x="727570" y="983513"/>
                </a:lnTo>
                <a:lnTo>
                  <a:pt x="697382" y="952639"/>
                </a:lnTo>
                <a:lnTo>
                  <a:pt x="672782" y="942365"/>
                </a:lnTo>
                <a:lnTo>
                  <a:pt x="672782" y="1033183"/>
                </a:lnTo>
                <a:lnTo>
                  <a:pt x="670267" y="1055103"/>
                </a:lnTo>
                <a:lnTo>
                  <a:pt x="659917" y="1073226"/>
                </a:lnTo>
                <a:lnTo>
                  <a:pt x="642315" y="1085557"/>
                </a:lnTo>
                <a:lnTo>
                  <a:pt x="618058" y="1090104"/>
                </a:lnTo>
                <a:lnTo>
                  <a:pt x="458927" y="1090104"/>
                </a:lnTo>
                <a:lnTo>
                  <a:pt x="458927" y="982814"/>
                </a:lnTo>
                <a:lnTo>
                  <a:pt x="620141" y="982814"/>
                </a:lnTo>
                <a:lnTo>
                  <a:pt x="642353" y="986726"/>
                </a:lnTo>
                <a:lnTo>
                  <a:pt x="658495" y="997432"/>
                </a:lnTo>
                <a:lnTo>
                  <a:pt x="668629" y="1013421"/>
                </a:lnTo>
                <a:lnTo>
                  <a:pt x="672782" y="1033183"/>
                </a:lnTo>
                <a:lnTo>
                  <a:pt x="672782" y="942365"/>
                </a:lnTo>
                <a:lnTo>
                  <a:pt x="662647" y="939507"/>
                </a:lnTo>
                <a:lnTo>
                  <a:pt x="643585" y="937018"/>
                </a:lnTo>
                <a:lnTo>
                  <a:pt x="622769" y="936332"/>
                </a:lnTo>
                <a:lnTo>
                  <a:pt x="392074" y="936332"/>
                </a:lnTo>
                <a:lnTo>
                  <a:pt x="392074" y="1256118"/>
                </a:lnTo>
                <a:lnTo>
                  <a:pt x="459130" y="1256118"/>
                </a:lnTo>
                <a:lnTo>
                  <a:pt x="459130" y="1135913"/>
                </a:lnTo>
                <a:lnTo>
                  <a:pt x="624636" y="1135913"/>
                </a:lnTo>
                <a:lnTo>
                  <a:pt x="660209" y="1152309"/>
                </a:lnTo>
                <a:lnTo>
                  <a:pt x="665060" y="1256118"/>
                </a:lnTo>
                <a:lnTo>
                  <a:pt x="730427" y="1256118"/>
                </a:lnTo>
                <a:lnTo>
                  <a:pt x="730427" y="1170571"/>
                </a:lnTo>
                <a:lnTo>
                  <a:pt x="729919" y="1160221"/>
                </a:lnTo>
                <a:lnTo>
                  <a:pt x="711796" y="1125855"/>
                </a:lnTo>
                <a:lnTo>
                  <a:pt x="687793" y="1112469"/>
                </a:lnTo>
                <a:lnTo>
                  <a:pt x="696506" y="1109827"/>
                </a:lnTo>
                <a:lnTo>
                  <a:pt x="729983" y="1082217"/>
                </a:lnTo>
                <a:lnTo>
                  <a:pt x="735647" y="1050747"/>
                </a:lnTo>
                <a:lnTo>
                  <a:pt x="735698" y="1031303"/>
                </a:lnTo>
                <a:close/>
              </a:path>
              <a:path w="2341879" h="2459354">
                <a:moveTo>
                  <a:pt x="843305" y="2261946"/>
                </a:moveTo>
                <a:lnTo>
                  <a:pt x="750506" y="2261946"/>
                </a:lnTo>
                <a:lnTo>
                  <a:pt x="750506" y="2455329"/>
                </a:lnTo>
                <a:lnTo>
                  <a:pt x="768540" y="2455329"/>
                </a:lnTo>
                <a:lnTo>
                  <a:pt x="768540" y="2362936"/>
                </a:lnTo>
                <a:lnTo>
                  <a:pt x="824560" y="2362936"/>
                </a:lnTo>
                <a:lnTo>
                  <a:pt x="824560" y="2346020"/>
                </a:lnTo>
                <a:lnTo>
                  <a:pt x="768540" y="2346020"/>
                </a:lnTo>
                <a:lnTo>
                  <a:pt x="768540" y="2278875"/>
                </a:lnTo>
                <a:lnTo>
                  <a:pt x="843305" y="2278875"/>
                </a:lnTo>
                <a:lnTo>
                  <a:pt x="843305" y="2261946"/>
                </a:lnTo>
                <a:close/>
              </a:path>
              <a:path w="2341879" h="2459354">
                <a:moveTo>
                  <a:pt x="1003655" y="2455329"/>
                </a:moveTo>
                <a:lnTo>
                  <a:pt x="959523" y="2374760"/>
                </a:lnTo>
                <a:lnTo>
                  <a:pt x="957021" y="2370188"/>
                </a:lnTo>
                <a:lnTo>
                  <a:pt x="971969" y="2358174"/>
                </a:lnTo>
                <a:lnTo>
                  <a:pt x="981417" y="2345182"/>
                </a:lnTo>
                <a:lnTo>
                  <a:pt x="986370" y="2331313"/>
                </a:lnTo>
                <a:lnTo>
                  <a:pt x="987793" y="2316734"/>
                </a:lnTo>
                <a:lnTo>
                  <a:pt x="986523" y="2303411"/>
                </a:lnTo>
                <a:lnTo>
                  <a:pt x="980465" y="2285111"/>
                </a:lnTo>
                <a:lnTo>
                  <a:pt x="975004" y="2278875"/>
                </a:lnTo>
                <a:lnTo>
                  <a:pt x="969759" y="2272881"/>
                </a:lnTo>
                <a:lnTo>
                  <a:pt x="969759" y="2315667"/>
                </a:lnTo>
                <a:lnTo>
                  <a:pt x="967117" y="2334310"/>
                </a:lnTo>
                <a:lnTo>
                  <a:pt x="959472" y="2347557"/>
                </a:lnTo>
                <a:lnTo>
                  <a:pt x="947242" y="2355469"/>
                </a:lnTo>
                <a:lnTo>
                  <a:pt x="930808" y="2358098"/>
                </a:lnTo>
                <a:lnTo>
                  <a:pt x="913739" y="2358098"/>
                </a:lnTo>
                <a:lnTo>
                  <a:pt x="913739" y="2278875"/>
                </a:lnTo>
                <a:lnTo>
                  <a:pt x="931532" y="2278875"/>
                </a:lnTo>
                <a:lnTo>
                  <a:pt x="949579" y="2280996"/>
                </a:lnTo>
                <a:lnTo>
                  <a:pt x="961377" y="2287600"/>
                </a:lnTo>
                <a:lnTo>
                  <a:pt x="967803" y="2299043"/>
                </a:lnTo>
                <a:lnTo>
                  <a:pt x="969759" y="2315667"/>
                </a:lnTo>
                <a:lnTo>
                  <a:pt x="969759" y="2272881"/>
                </a:lnTo>
                <a:lnTo>
                  <a:pt x="966292" y="2268918"/>
                </a:lnTo>
                <a:lnTo>
                  <a:pt x="940663" y="2261946"/>
                </a:lnTo>
                <a:lnTo>
                  <a:pt x="895705" y="2261946"/>
                </a:lnTo>
                <a:lnTo>
                  <a:pt x="895705" y="2455329"/>
                </a:lnTo>
                <a:lnTo>
                  <a:pt x="913739" y="2455329"/>
                </a:lnTo>
                <a:lnTo>
                  <a:pt x="913739" y="2375293"/>
                </a:lnTo>
                <a:lnTo>
                  <a:pt x="939698" y="2374760"/>
                </a:lnTo>
                <a:lnTo>
                  <a:pt x="981773" y="2455329"/>
                </a:lnTo>
                <a:lnTo>
                  <a:pt x="1003655" y="2455329"/>
                </a:lnTo>
                <a:close/>
              </a:path>
              <a:path w="2341879" h="2459354">
                <a:moveTo>
                  <a:pt x="1134529" y="0"/>
                </a:moveTo>
                <a:lnTo>
                  <a:pt x="356006" y="449021"/>
                </a:lnTo>
                <a:lnTo>
                  <a:pt x="356006" y="799134"/>
                </a:lnTo>
                <a:lnTo>
                  <a:pt x="495439" y="799134"/>
                </a:lnTo>
                <a:lnTo>
                  <a:pt x="495439" y="530161"/>
                </a:lnTo>
                <a:lnTo>
                  <a:pt x="1134529" y="161175"/>
                </a:lnTo>
                <a:lnTo>
                  <a:pt x="1134529" y="0"/>
                </a:lnTo>
                <a:close/>
              </a:path>
              <a:path w="2341879" h="2459354">
                <a:moveTo>
                  <a:pt x="1139723" y="2358618"/>
                </a:moveTo>
                <a:lnTo>
                  <a:pt x="1138516" y="2327757"/>
                </a:lnTo>
                <a:lnTo>
                  <a:pt x="1132078" y="2294915"/>
                </a:lnTo>
                <a:lnTo>
                  <a:pt x="1121676" y="2277846"/>
                </a:lnTo>
                <a:lnTo>
                  <a:pt x="1121676" y="2358618"/>
                </a:lnTo>
                <a:lnTo>
                  <a:pt x="1118730" y="2401265"/>
                </a:lnTo>
                <a:lnTo>
                  <a:pt x="1110894" y="2426690"/>
                </a:lnTo>
                <a:lnTo>
                  <a:pt x="1099667" y="2438971"/>
                </a:lnTo>
                <a:lnTo>
                  <a:pt x="1086573" y="2442159"/>
                </a:lnTo>
                <a:lnTo>
                  <a:pt x="1065885" y="2432202"/>
                </a:lnTo>
                <a:lnTo>
                  <a:pt x="1055509" y="2408656"/>
                </a:lnTo>
                <a:lnTo>
                  <a:pt x="1051902" y="2380970"/>
                </a:lnTo>
                <a:lnTo>
                  <a:pt x="1051483" y="2358618"/>
                </a:lnTo>
                <a:lnTo>
                  <a:pt x="1051560" y="2340826"/>
                </a:lnTo>
                <a:lnTo>
                  <a:pt x="1054608" y="2312644"/>
                </a:lnTo>
                <a:lnTo>
                  <a:pt x="1064869" y="2286571"/>
                </a:lnTo>
                <a:lnTo>
                  <a:pt x="1086573" y="2275103"/>
                </a:lnTo>
                <a:lnTo>
                  <a:pt x="1107884" y="2285669"/>
                </a:lnTo>
                <a:lnTo>
                  <a:pt x="1118196" y="2310219"/>
                </a:lnTo>
                <a:lnTo>
                  <a:pt x="1121473" y="2338095"/>
                </a:lnTo>
                <a:lnTo>
                  <a:pt x="1121676" y="2358618"/>
                </a:lnTo>
                <a:lnTo>
                  <a:pt x="1121676" y="2277846"/>
                </a:lnTo>
                <a:lnTo>
                  <a:pt x="1120013" y="2275103"/>
                </a:lnTo>
                <a:lnTo>
                  <a:pt x="1116177" y="2268817"/>
                </a:lnTo>
                <a:lnTo>
                  <a:pt x="1086573" y="2258187"/>
                </a:lnTo>
                <a:lnTo>
                  <a:pt x="1066012" y="2262517"/>
                </a:lnTo>
                <a:lnTo>
                  <a:pt x="1049108" y="2278088"/>
                </a:lnTo>
                <a:lnTo>
                  <a:pt x="1037666" y="2308822"/>
                </a:lnTo>
                <a:lnTo>
                  <a:pt x="1033462" y="2358618"/>
                </a:lnTo>
                <a:lnTo>
                  <a:pt x="1034249" y="2385885"/>
                </a:lnTo>
                <a:lnTo>
                  <a:pt x="1040003" y="2419146"/>
                </a:lnTo>
                <a:lnTo>
                  <a:pt x="1055763" y="2447252"/>
                </a:lnTo>
                <a:lnTo>
                  <a:pt x="1086573" y="2459088"/>
                </a:lnTo>
                <a:lnTo>
                  <a:pt x="1118006" y="2447023"/>
                </a:lnTo>
                <a:lnTo>
                  <a:pt x="1120686" y="2442159"/>
                </a:lnTo>
                <a:lnTo>
                  <a:pt x="1133703" y="2418537"/>
                </a:lnTo>
                <a:lnTo>
                  <a:pt x="1139126" y="2385199"/>
                </a:lnTo>
                <a:lnTo>
                  <a:pt x="1139723" y="2358618"/>
                </a:lnTo>
                <a:close/>
              </a:path>
              <a:path w="2341879" h="2459354">
                <a:moveTo>
                  <a:pt x="1153934" y="1256131"/>
                </a:moveTo>
                <a:lnTo>
                  <a:pt x="1123340" y="1190802"/>
                </a:lnTo>
                <a:lnTo>
                  <a:pt x="1101521" y="1144168"/>
                </a:lnTo>
                <a:lnTo>
                  <a:pt x="1031862" y="995387"/>
                </a:lnTo>
                <a:lnTo>
                  <a:pt x="1031862" y="1144168"/>
                </a:lnTo>
                <a:lnTo>
                  <a:pt x="878865" y="1144168"/>
                </a:lnTo>
                <a:lnTo>
                  <a:pt x="961415" y="976985"/>
                </a:lnTo>
                <a:lnTo>
                  <a:pt x="1031862" y="1144168"/>
                </a:lnTo>
                <a:lnTo>
                  <a:pt x="1031862" y="995387"/>
                </a:lnTo>
                <a:lnTo>
                  <a:pt x="1023251" y="976985"/>
                </a:lnTo>
                <a:lnTo>
                  <a:pt x="1004214" y="936332"/>
                </a:lnTo>
                <a:lnTo>
                  <a:pt x="913472" y="936332"/>
                </a:lnTo>
                <a:lnTo>
                  <a:pt x="753287" y="1256131"/>
                </a:lnTo>
                <a:lnTo>
                  <a:pt x="824141" y="1256131"/>
                </a:lnTo>
                <a:lnTo>
                  <a:pt x="857910" y="1190802"/>
                </a:lnTo>
                <a:lnTo>
                  <a:pt x="1053071" y="1190802"/>
                </a:lnTo>
                <a:lnTo>
                  <a:pt x="1082471" y="1256131"/>
                </a:lnTo>
                <a:lnTo>
                  <a:pt x="1153934" y="1256131"/>
                </a:lnTo>
                <a:close/>
              </a:path>
              <a:path w="2341879" h="2459354">
                <a:moveTo>
                  <a:pt x="1290929" y="2261946"/>
                </a:moveTo>
                <a:lnTo>
                  <a:pt x="1273136" y="2261946"/>
                </a:lnTo>
                <a:lnTo>
                  <a:pt x="1236840" y="2358364"/>
                </a:lnTo>
                <a:lnTo>
                  <a:pt x="1217930" y="2308136"/>
                </a:lnTo>
                <a:lnTo>
                  <a:pt x="1200531" y="2261946"/>
                </a:lnTo>
                <a:lnTo>
                  <a:pt x="1182979" y="2261946"/>
                </a:lnTo>
                <a:lnTo>
                  <a:pt x="1182979" y="2455329"/>
                </a:lnTo>
                <a:lnTo>
                  <a:pt x="1201026" y="2455329"/>
                </a:lnTo>
                <a:lnTo>
                  <a:pt x="1201496" y="2308136"/>
                </a:lnTo>
                <a:lnTo>
                  <a:pt x="1236840" y="2402954"/>
                </a:lnTo>
                <a:lnTo>
                  <a:pt x="1253794" y="2358364"/>
                </a:lnTo>
                <a:lnTo>
                  <a:pt x="1272882" y="2308136"/>
                </a:lnTo>
                <a:lnTo>
                  <a:pt x="1272882" y="2455329"/>
                </a:lnTo>
                <a:lnTo>
                  <a:pt x="1290929" y="2455329"/>
                </a:lnTo>
                <a:lnTo>
                  <a:pt x="1290929" y="2308136"/>
                </a:lnTo>
                <a:lnTo>
                  <a:pt x="1290929" y="2261946"/>
                </a:lnTo>
                <a:close/>
              </a:path>
              <a:path w="2341879" h="2459354">
                <a:moveTo>
                  <a:pt x="1518729" y="1137450"/>
                </a:moveTo>
                <a:lnTo>
                  <a:pt x="1450378" y="1137450"/>
                </a:lnTo>
                <a:lnTo>
                  <a:pt x="1450378" y="1176147"/>
                </a:lnTo>
                <a:lnTo>
                  <a:pt x="1449451" y="1184795"/>
                </a:lnTo>
                <a:lnTo>
                  <a:pt x="1420177" y="1209344"/>
                </a:lnTo>
                <a:lnTo>
                  <a:pt x="1286090" y="1210030"/>
                </a:lnTo>
                <a:lnTo>
                  <a:pt x="1271282" y="1209725"/>
                </a:lnTo>
                <a:lnTo>
                  <a:pt x="1231023" y="1191818"/>
                </a:lnTo>
                <a:lnTo>
                  <a:pt x="1225588" y="1165364"/>
                </a:lnTo>
                <a:lnTo>
                  <a:pt x="1225588" y="1017841"/>
                </a:lnTo>
                <a:lnTo>
                  <a:pt x="1251204" y="987158"/>
                </a:lnTo>
                <a:lnTo>
                  <a:pt x="1276858" y="983284"/>
                </a:lnTo>
                <a:lnTo>
                  <a:pt x="1405458" y="983284"/>
                </a:lnTo>
                <a:lnTo>
                  <a:pt x="1443863" y="997127"/>
                </a:lnTo>
                <a:lnTo>
                  <a:pt x="1449362" y="1045667"/>
                </a:lnTo>
                <a:lnTo>
                  <a:pt x="1516126" y="1045667"/>
                </a:lnTo>
                <a:lnTo>
                  <a:pt x="1516126" y="1006144"/>
                </a:lnTo>
                <a:lnTo>
                  <a:pt x="1494917" y="960704"/>
                </a:lnTo>
                <a:lnTo>
                  <a:pt x="1455140" y="940511"/>
                </a:lnTo>
                <a:lnTo>
                  <a:pt x="1404708" y="936332"/>
                </a:lnTo>
                <a:lnTo>
                  <a:pt x="1279220" y="936332"/>
                </a:lnTo>
                <a:lnTo>
                  <a:pt x="1230147" y="941819"/>
                </a:lnTo>
                <a:lnTo>
                  <a:pt x="1195336" y="957910"/>
                </a:lnTo>
                <a:lnTo>
                  <a:pt x="1163916" y="999591"/>
                </a:lnTo>
                <a:lnTo>
                  <a:pt x="1161567" y="1014463"/>
                </a:lnTo>
                <a:lnTo>
                  <a:pt x="1161567" y="1184719"/>
                </a:lnTo>
                <a:lnTo>
                  <a:pt x="1178191" y="1228521"/>
                </a:lnTo>
                <a:lnTo>
                  <a:pt x="1227963" y="1252931"/>
                </a:lnTo>
                <a:lnTo>
                  <a:pt x="1265885" y="1256118"/>
                </a:lnTo>
                <a:lnTo>
                  <a:pt x="1405458" y="1256118"/>
                </a:lnTo>
                <a:lnTo>
                  <a:pt x="1464068" y="1247508"/>
                </a:lnTo>
                <a:lnTo>
                  <a:pt x="1501089" y="1228966"/>
                </a:lnTo>
                <a:lnTo>
                  <a:pt x="1518729" y="1188681"/>
                </a:lnTo>
                <a:lnTo>
                  <a:pt x="1518729" y="1137450"/>
                </a:lnTo>
                <a:close/>
              </a:path>
              <a:path w="2341879" h="2459354">
                <a:moveTo>
                  <a:pt x="1569783" y="2261946"/>
                </a:moveTo>
                <a:lnTo>
                  <a:pt x="1504886" y="2261946"/>
                </a:lnTo>
                <a:lnTo>
                  <a:pt x="1504886" y="2278875"/>
                </a:lnTo>
                <a:lnTo>
                  <a:pt x="1528191" y="2278875"/>
                </a:lnTo>
                <a:lnTo>
                  <a:pt x="1528191" y="2438412"/>
                </a:lnTo>
                <a:lnTo>
                  <a:pt x="1504886" y="2438412"/>
                </a:lnTo>
                <a:lnTo>
                  <a:pt x="1504886" y="2455329"/>
                </a:lnTo>
                <a:lnTo>
                  <a:pt x="1569783" y="2455329"/>
                </a:lnTo>
                <a:lnTo>
                  <a:pt x="1569783" y="2438412"/>
                </a:lnTo>
                <a:lnTo>
                  <a:pt x="1546225" y="2438412"/>
                </a:lnTo>
                <a:lnTo>
                  <a:pt x="1546225" y="2278875"/>
                </a:lnTo>
                <a:lnTo>
                  <a:pt x="1569783" y="2278875"/>
                </a:lnTo>
                <a:lnTo>
                  <a:pt x="1569783" y="2261946"/>
                </a:lnTo>
                <a:close/>
              </a:path>
              <a:path w="2341879" h="2459354">
                <a:moveTo>
                  <a:pt x="1735416" y="2261946"/>
                </a:moveTo>
                <a:lnTo>
                  <a:pt x="1717382" y="2261946"/>
                </a:lnTo>
                <a:lnTo>
                  <a:pt x="1716671" y="2406446"/>
                </a:lnTo>
                <a:lnTo>
                  <a:pt x="1678305" y="2301163"/>
                </a:lnTo>
                <a:lnTo>
                  <a:pt x="1664017" y="2261946"/>
                </a:lnTo>
                <a:lnTo>
                  <a:pt x="1643100" y="2261946"/>
                </a:lnTo>
                <a:lnTo>
                  <a:pt x="1643100" y="2455329"/>
                </a:lnTo>
                <a:lnTo>
                  <a:pt x="1661134" y="2455329"/>
                </a:lnTo>
                <a:lnTo>
                  <a:pt x="1661617" y="2301163"/>
                </a:lnTo>
                <a:lnTo>
                  <a:pt x="1718348" y="2457208"/>
                </a:lnTo>
                <a:lnTo>
                  <a:pt x="1735416" y="2457208"/>
                </a:lnTo>
                <a:lnTo>
                  <a:pt x="1735416" y="2406446"/>
                </a:lnTo>
                <a:lnTo>
                  <a:pt x="1735416" y="2261946"/>
                </a:lnTo>
                <a:close/>
              </a:path>
              <a:path w="2341879" h="2459354">
                <a:moveTo>
                  <a:pt x="1889264" y="2403767"/>
                </a:moveTo>
                <a:lnTo>
                  <a:pt x="1868576" y="2363762"/>
                </a:lnTo>
                <a:lnTo>
                  <a:pt x="1835188" y="2339835"/>
                </a:lnTo>
                <a:lnTo>
                  <a:pt x="1821434" y="2329091"/>
                </a:lnTo>
                <a:lnTo>
                  <a:pt x="1813941" y="2320125"/>
                </a:lnTo>
                <a:lnTo>
                  <a:pt x="1810804" y="2312225"/>
                </a:lnTo>
                <a:lnTo>
                  <a:pt x="1810181" y="2304643"/>
                </a:lnTo>
                <a:lnTo>
                  <a:pt x="1812378" y="2292553"/>
                </a:lnTo>
                <a:lnTo>
                  <a:pt x="1818347" y="2283231"/>
                </a:lnTo>
                <a:lnTo>
                  <a:pt x="1827212" y="2277224"/>
                </a:lnTo>
                <a:lnTo>
                  <a:pt x="1838058" y="2275103"/>
                </a:lnTo>
                <a:lnTo>
                  <a:pt x="1848726" y="2277033"/>
                </a:lnTo>
                <a:lnTo>
                  <a:pt x="1858441" y="2282063"/>
                </a:lnTo>
                <a:lnTo>
                  <a:pt x="1867344" y="2289048"/>
                </a:lnTo>
                <a:lnTo>
                  <a:pt x="1875561" y="2296871"/>
                </a:lnTo>
                <a:lnTo>
                  <a:pt x="1886381" y="2282367"/>
                </a:lnTo>
                <a:lnTo>
                  <a:pt x="1852002" y="2260079"/>
                </a:lnTo>
                <a:lnTo>
                  <a:pt x="1838782" y="2258187"/>
                </a:lnTo>
                <a:lnTo>
                  <a:pt x="1820545" y="2261387"/>
                </a:lnTo>
                <a:lnTo>
                  <a:pt x="1805736" y="2270709"/>
                </a:lnTo>
                <a:lnTo>
                  <a:pt x="1795780" y="2285720"/>
                </a:lnTo>
                <a:lnTo>
                  <a:pt x="1792147" y="2306002"/>
                </a:lnTo>
                <a:lnTo>
                  <a:pt x="1794738" y="2322207"/>
                </a:lnTo>
                <a:lnTo>
                  <a:pt x="1801736" y="2335136"/>
                </a:lnTo>
                <a:lnTo>
                  <a:pt x="1811921" y="2345664"/>
                </a:lnTo>
                <a:lnTo>
                  <a:pt x="1824113" y="2354618"/>
                </a:lnTo>
                <a:lnTo>
                  <a:pt x="1839747" y="2365095"/>
                </a:lnTo>
                <a:lnTo>
                  <a:pt x="1857552" y="2377973"/>
                </a:lnTo>
                <a:lnTo>
                  <a:pt x="1866950" y="2387574"/>
                </a:lnTo>
                <a:lnTo>
                  <a:pt x="1870621" y="2396274"/>
                </a:lnTo>
                <a:lnTo>
                  <a:pt x="1871243" y="2406446"/>
                </a:lnTo>
                <a:lnTo>
                  <a:pt x="1868639" y="2420747"/>
                </a:lnTo>
                <a:lnTo>
                  <a:pt x="1861540" y="2432062"/>
                </a:lnTo>
                <a:lnTo>
                  <a:pt x="1851063" y="2439492"/>
                </a:lnTo>
                <a:lnTo>
                  <a:pt x="1838299" y="2442159"/>
                </a:lnTo>
                <a:lnTo>
                  <a:pt x="1826475" y="2440076"/>
                </a:lnTo>
                <a:lnTo>
                  <a:pt x="1816011" y="2434374"/>
                </a:lnTo>
                <a:lnTo>
                  <a:pt x="1807070" y="2425852"/>
                </a:lnTo>
                <a:lnTo>
                  <a:pt x="1799856" y="2415311"/>
                </a:lnTo>
                <a:lnTo>
                  <a:pt x="1785912" y="2427668"/>
                </a:lnTo>
                <a:lnTo>
                  <a:pt x="1796618" y="2440736"/>
                </a:lnTo>
                <a:lnTo>
                  <a:pt x="1808759" y="2450630"/>
                </a:lnTo>
                <a:lnTo>
                  <a:pt x="1822577" y="2456904"/>
                </a:lnTo>
                <a:lnTo>
                  <a:pt x="1838299" y="2459088"/>
                </a:lnTo>
                <a:lnTo>
                  <a:pt x="1859038" y="2455316"/>
                </a:lnTo>
                <a:lnTo>
                  <a:pt x="1875142" y="2444419"/>
                </a:lnTo>
                <a:lnTo>
                  <a:pt x="1876488" y="2442159"/>
                </a:lnTo>
                <a:lnTo>
                  <a:pt x="1885556" y="2427020"/>
                </a:lnTo>
                <a:lnTo>
                  <a:pt x="1889264" y="2403767"/>
                </a:lnTo>
                <a:close/>
              </a:path>
              <a:path w="2341879" h="2459354">
                <a:moveTo>
                  <a:pt x="1917496" y="1137450"/>
                </a:moveTo>
                <a:lnTo>
                  <a:pt x="1848954" y="1137450"/>
                </a:lnTo>
                <a:lnTo>
                  <a:pt x="1848954" y="1176147"/>
                </a:lnTo>
                <a:lnTo>
                  <a:pt x="1848091" y="1184795"/>
                </a:lnTo>
                <a:lnTo>
                  <a:pt x="1809521" y="1209992"/>
                </a:lnTo>
                <a:lnTo>
                  <a:pt x="1684972" y="1210030"/>
                </a:lnTo>
                <a:lnTo>
                  <a:pt x="1670037" y="1209725"/>
                </a:lnTo>
                <a:lnTo>
                  <a:pt x="1629943" y="1191818"/>
                </a:lnTo>
                <a:lnTo>
                  <a:pt x="1624698" y="1165364"/>
                </a:lnTo>
                <a:lnTo>
                  <a:pt x="1624698" y="1017841"/>
                </a:lnTo>
                <a:lnTo>
                  <a:pt x="1650161" y="987158"/>
                </a:lnTo>
                <a:lnTo>
                  <a:pt x="1675549" y="983284"/>
                </a:lnTo>
                <a:lnTo>
                  <a:pt x="1804593" y="983284"/>
                </a:lnTo>
                <a:lnTo>
                  <a:pt x="1842427" y="997127"/>
                </a:lnTo>
                <a:lnTo>
                  <a:pt x="1848192" y="1008341"/>
                </a:lnTo>
                <a:lnTo>
                  <a:pt x="1848192" y="1045667"/>
                </a:lnTo>
                <a:lnTo>
                  <a:pt x="1914956" y="1045667"/>
                </a:lnTo>
                <a:lnTo>
                  <a:pt x="1914956" y="1006144"/>
                </a:lnTo>
                <a:lnTo>
                  <a:pt x="1893989" y="960704"/>
                </a:lnTo>
                <a:lnTo>
                  <a:pt x="1854047" y="940511"/>
                </a:lnTo>
                <a:lnTo>
                  <a:pt x="1803603" y="936332"/>
                </a:lnTo>
                <a:lnTo>
                  <a:pt x="1678051" y="936332"/>
                </a:lnTo>
                <a:lnTo>
                  <a:pt x="1629041" y="941819"/>
                </a:lnTo>
                <a:lnTo>
                  <a:pt x="1594167" y="957910"/>
                </a:lnTo>
                <a:lnTo>
                  <a:pt x="1562709" y="999591"/>
                </a:lnTo>
                <a:lnTo>
                  <a:pt x="1560423" y="1014463"/>
                </a:lnTo>
                <a:lnTo>
                  <a:pt x="1560423" y="1184719"/>
                </a:lnTo>
                <a:lnTo>
                  <a:pt x="1577073" y="1228521"/>
                </a:lnTo>
                <a:lnTo>
                  <a:pt x="1626831" y="1252931"/>
                </a:lnTo>
                <a:lnTo>
                  <a:pt x="1664512" y="1256118"/>
                </a:lnTo>
                <a:lnTo>
                  <a:pt x="1804593" y="1256118"/>
                </a:lnTo>
                <a:lnTo>
                  <a:pt x="1863026" y="1247508"/>
                </a:lnTo>
                <a:lnTo>
                  <a:pt x="1900021" y="1228966"/>
                </a:lnTo>
                <a:lnTo>
                  <a:pt x="1917496" y="1188681"/>
                </a:lnTo>
                <a:lnTo>
                  <a:pt x="1917496" y="1137450"/>
                </a:lnTo>
                <a:close/>
              </a:path>
              <a:path w="2341879" h="2459354">
                <a:moveTo>
                  <a:pt x="1986889" y="678446"/>
                </a:moveTo>
                <a:lnTo>
                  <a:pt x="1210233" y="230060"/>
                </a:lnTo>
                <a:lnTo>
                  <a:pt x="1210233" y="391210"/>
                </a:lnTo>
                <a:lnTo>
                  <a:pt x="1986889" y="839724"/>
                </a:lnTo>
                <a:lnTo>
                  <a:pt x="1986889" y="678446"/>
                </a:lnTo>
                <a:close/>
              </a:path>
              <a:path w="2341879" h="2459354">
                <a:moveTo>
                  <a:pt x="1986889" y="449427"/>
                </a:moveTo>
                <a:lnTo>
                  <a:pt x="1210233" y="800"/>
                </a:lnTo>
                <a:lnTo>
                  <a:pt x="1210233" y="161937"/>
                </a:lnTo>
                <a:lnTo>
                  <a:pt x="1986889" y="610450"/>
                </a:lnTo>
                <a:lnTo>
                  <a:pt x="1986889" y="449427"/>
                </a:lnTo>
                <a:close/>
              </a:path>
              <a:path w="2341879" h="2459354">
                <a:moveTo>
                  <a:pt x="1986940" y="1397000"/>
                </a:moveTo>
                <a:lnTo>
                  <a:pt x="1847494" y="1397000"/>
                </a:lnTo>
                <a:lnTo>
                  <a:pt x="1847494" y="1497431"/>
                </a:lnTo>
                <a:lnTo>
                  <a:pt x="1171384" y="1888248"/>
                </a:lnTo>
                <a:lnTo>
                  <a:pt x="495452" y="1497558"/>
                </a:lnTo>
                <a:lnTo>
                  <a:pt x="495452" y="1397139"/>
                </a:lnTo>
                <a:lnTo>
                  <a:pt x="356006" y="1397139"/>
                </a:lnTo>
                <a:lnTo>
                  <a:pt x="356006" y="1578698"/>
                </a:lnTo>
                <a:lnTo>
                  <a:pt x="1171575" y="2049272"/>
                </a:lnTo>
                <a:lnTo>
                  <a:pt x="1986940" y="1578559"/>
                </a:lnTo>
                <a:lnTo>
                  <a:pt x="1986940" y="1397000"/>
                </a:lnTo>
                <a:close/>
              </a:path>
              <a:path w="2341879" h="2459354">
                <a:moveTo>
                  <a:pt x="2020531" y="2261946"/>
                </a:moveTo>
                <a:lnTo>
                  <a:pt x="1955622" y="2261946"/>
                </a:lnTo>
                <a:lnTo>
                  <a:pt x="1955622" y="2278875"/>
                </a:lnTo>
                <a:lnTo>
                  <a:pt x="1978952" y="2278875"/>
                </a:lnTo>
                <a:lnTo>
                  <a:pt x="1978952" y="2438412"/>
                </a:lnTo>
                <a:lnTo>
                  <a:pt x="1955622" y="2438412"/>
                </a:lnTo>
                <a:lnTo>
                  <a:pt x="1955622" y="2455329"/>
                </a:lnTo>
                <a:lnTo>
                  <a:pt x="2020531" y="2455329"/>
                </a:lnTo>
                <a:lnTo>
                  <a:pt x="2020531" y="2438412"/>
                </a:lnTo>
                <a:lnTo>
                  <a:pt x="1996973" y="2438412"/>
                </a:lnTo>
                <a:lnTo>
                  <a:pt x="1996973" y="2278875"/>
                </a:lnTo>
                <a:lnTo>
                  <a:pt x="2020531" y="2278875"/>
                </a:lnTo>
                <a:lnTo>
                  <a:pt x="2020531" y="2261946"/>
                </a:lnTo>
                <a:close/>
              </a:path>
              <a:path w="2341879" h="2459354">
                <a:moveTo>
                  <a:pt x="2192883" y="2358618"/>
                </a:moveTo>
                <a:lnTo>
                  <a:pt x="2188870" y="2311679"/>
                </a:lnTo>
                <a:lnTo>
                  <a:pt x="2177529" y="2281986"/>
                </a:lnTo>
                <a:lnTo>
                  <a:pt x="2174862" y="2279637"/>
                </a:lnTo>
                <a:lnTo>
                  <a:pt x="2174862" y="2358618"/>
                </a:lnTo>
                <a:lnTo>
                  <a:pt x="2171877" y="2401468"/>
                </a:lnTo>
                <a:lnTo>
                  <a:pt x="2163445" y="2425522"/>
                </a:lnTo>
                <a:lnTo>
                  <a:pt x="2150313" y="2436063"/>
                </a:lnTo>
                <a:lnTo>
                  <a:pt x="2133269" y="2438412"/>
                </a:lnTo>
                <a:lnTo>
                  <a:pt x="2111159" y="2438412"/>
                </a:lnTo>
                <a:lnTo>
                  <a:pt x="2111159" y="2278875"/>
                </a:lnTo>
                <a:lnTo>
                  <a:pt x="2132787" y="2278875"/>
                </a:lnTo>
                <a:lnTo>
                  <a:pt x="2149094" y="2280920"/>
                </a:lnTo>
                <a:lnTo>
                  <a:pt x="2162479" y="2290953"/>
                </a:lnTo>
                <a:lnTo>
                  <a:pt x="2171535" y="2314892"/>
                </a:lnTo>
                <a:lnTo>
                  <a:pt x="2174862" y="2358618"/>
                </a:lnTo>
                <a:lnTo>
                  <a:pt x="2174862" y="2279637"/>
                </a:lnTo>
                <a:lnTo>
                  <a:pt x="2174011" y="2278875"/>
                </a:lnTo>
                <a:lnTo>
                  <a:pt x="2159927" y="2266442"/>
                </a:lnTo>
                <a:lnTo>
                  <a:pt x="2137105" y="2261946"/>
                </a:lnTo>
                <a:lnTo>
                  <a:pt x="2093112" y="2261946"/>
                </a:lnTo>
                <a:lnTo>
                  <a:pt x="2093112" y="2455329"/>
                </a:lnTo>
                <a:lnTo>
                  <a:pt x="2134489" y="2455329"/>
                </a:lnTo>
                <a:lnTo>
                  <a:pt x="2159533" y="2450693"/>
                </a:lnTo>
                <a:lnTo>
                  <a:pt x="2173757" y="2438412"/>
                </a:lnTo>
                <a:lnTo>
                  <a:pt x="2177834" y="2434882"/>
                </a:lnTo>
                <a:lnTo>
                  <a:pt x="2189073" y="2405138"/>
                </a:lnTo>
                <a:lnTo>
                  <a:pt x="2192883" y="2358618"/>
                </a:lnTo>
                <a:close/>
              </a:path>
              <a:path w="2341879" h="2459354">
                <a:moveTo>
                  <a:pt x="2328659" y="1012164"/>
                </a:moveTo>
                <a:lnTo>
                  <a:pt x="2307374" y="969467"/>
                </a:lnTo>
                <a:lnTo>
                  <a:pt x="2262657" y="942721"/>
                </a:lnTo>
                <a:lnTo>
                  <a:pt x="2262657" y="1017435"/>
                </a:lnTo>
                <a:lnTo>
                  <a:pt x="2262657" y="1173988"/>
                </a:lnTo>
                <a:lnTo>
                  <a:pt x="2238337" y="1207312"/>
                </a:lnTo>
                <a:lnTo>
                  <a:pt x="2208746" y="1210030"/>
                </a:lnTo>
                <a:lnTo>
                  <a:pt x="2076742" y="1210030"/>
                </a:lnTo>
                <a:lnTo>
                  <a:pt x="2038718" y="1204671"/>
                </a:lnTo>
                <a:lnTo>
                  <a:pt x="2016620" y="1165352"/>
                </a:lnTo>
                <a:lnTo>
                  <a:pt x="2016620" y="1017841"/>
                </a:lnTo>
                <a:lnTo>
                  <a:pt x="2041982" y="987158"/>
                </a:lnTo>
                <a:lnTo>
                  <a:pt x="2067496" y="983284"/>
                </a:lnTo>
                <a:lnTo>
                  <a:pt x="2215261" y="983284"/>
                </a:lnTo>
                <a:lnTo>
                  <a:pt x="2252014" y="997013"/>
                </a:lnTo>
                <a:lnTo>
                  <a:pt x="2262657" y="1017435"/>
                </a:lnTo>
                <a:lnTo>
                  <a:pt x="2262657" y="942721"/>
                </a:lnTo>
                <a:lnTo>
                  <a:pt x="2258098" y="941146"/>
                </a:lnTo>
                <a:lnTo>
                  <a:pt x="2237041" y="937463"/>
                </a:lnTo>
                <a:lnTo>
                  <a:pt x="2214334" y="936320"/>
                </a:lnTo>
                <a:lnTo>
                  <a:pt x="2069985" y="936320"/>
                </a:lnTo>
                <a:lnTo>
                  <a:pt x="2020951" y="941819"/>
                </a:lnTo>
                <a:lnTo>
                  <a:pt x="1985911" y="957922"/>
                </a:lnTo>
                <a:lnTo>
                  <a:pt x="1954834" y="999591"/>
                </a:lnTo>
                <a:lnTo>
                  <a:pt x="1952485" y="1014476"/>
                </a:lnTo>
                <a:lnTo>
                  <a:pt x="1952498" y="1184821"/>
                </a:lnTo>
                <a:lnTo>
                  <a:pt x="1968995" y="1228521"/>
                </a:lnTo>
                <a:lnTo>
                  <a:pt x="2018728" y="1252931"/>
                </a:lnTo>
                <a:lnTo>
                  <a:pt x="2056460" y="1256131"/>
                </a:lnTo>
                <a:lnTo>
                  <a:pt x="2215261" y="1256131"/>
                </a:lnTo>
                <a:lnTo>
                  <a:pt x="2268423" y="1248981"/>
                </a:lnTo>
                <a:lnTo>
                  <a:pt x="2305342" y="1228750"/>
                </a:lnTo>
                <a:lnTo>
                  <a:pt x="2318410" y="1210030"/>
                </a:lnTo>
                <a:lnTo>
                  <a:pt x="2325547" y="1194638"/>
                </a:lnTo>
                <a:lnTo>
                  <a:pt x="2328659" y="1178267"/>
                </a:lnTo>
                <a:lnTo>
                  <a:pt x="2328659" y="1012164"/>
                </a:lnTo>
                <a:close/>
              </a:path>
              <a:path w="2341879" h="2459354">
                <a:moveTo>
                  <a:pt x="2341448" y="2438412"/>
                </a:moveTo>
                <a:lnTo>
                  <a:pt x="2267889" y="2438412"/>
                </a:lnTo>
                <a:lnTo>
                  <a:pt x="2267889" y="2364536"/>
                </a:lnTo>
                <a:lnTo>
                  <a:pt x="2319591" y="2364536"/>
                </a:lnTo>
                <a:lnTo>
                  <a:pt x="2319591" y="2347633"/>
                </a:lnTo>
                <a:lnTo>
                  <a:pt x="2267889" y="2347633"/>
                </a:lnTo>
                <a:lnTo>
                  <a:pt x="2267889" y="2278875"/>
                </a:lnTo>
                <a:lnTo>
                  <a:pt x="2339759" y="2278875"/>
                </a:lnTo>
                <a:lnTo>
                  <a:pt x="2339759" y="2261946"/>
                </a:lnTo>
                <a:lnTo>
                  <a:pt x="2249855" y="2261946"/>
                </a:lnTo>
                <a:lnTo>
                  <a:pt x="2249855" y="2455329"/>
                </a:lnTo>
                <a:lnTo>
                  <a:pt x="2341448" y="2455329"/>
                </a:lnTo>
                <a:lnTo>
                  <a:pt x="2341448" y="24384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2051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86B6AA72-8595-A51F-3FBF-50D999BFA8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828800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lang="it-IT" sz="5000" b="0" i="0" cap="all" baseline="0" dirty="0">
                <a:solidFill>
                  <a:srgbClr val="FFFFFF"/>
                </a:solidFill>
                <a:effectLst>
                  <a:outerShdw blurRad="127000" dist="38100" dir="2700000" algn="tl" rotWithShape="0">
                    <a:prstClr val="black">
                      <a:alpha val="30222"/>
                    </a:prstClr>
                  </a:outerShdw>
                </a:effectLst>
                <a:latin typeface="Montserrat" pitchFamily="2" charset="77"/>
                <a:ea typeface="+mj-ea"/>
                <a:cs typeface="Montserrat-Light"/>
              </a:defRPr>
            </a:lvl1pPr>
          </a:lstStyle>
          <a:p>
            <a:r>
              <a:rPr lang="it-IT" dirty="0"/>
              <a:t>Thank </a:t>
            </a:r>
            <a:r>
              <a:rPr lang="it-IT" dirty="0" err="1"/>
              <a:t>you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71147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6890E79-EE5B-425E-A994-D9560083798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30000">
                <a:schemeClr val="accent2"/>
              </a:gs>
            </a:gsLst>
            <a:lin ang="276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CF246F2E-AE65-8D43-4857-D2DEDB5621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82466" y="1654623"/>
            <a:ext cx="6127626" cy="2387600"/>
          </a:xfrm>
          <a:prstGeom prst="rect">
            <a:avLst/>
          </a:prstGeom>
        </p:spPr>
        <p:txBody>
          <a:bodyPr anchor="b"/>
          <a:lstStyle>
            <a:lvl1pPr algn="ctr">
              <a:defRPr lang="it-IT" sz="5000" b="0" i="0" cap="all" baseline="0" dirty="0">
                <a:solidFill>
                  <a:srgbClr val="FFFFFF"/>
                </a:solidFill>
                <a:effectLst>
                  <a:outerShdw blurRad="127000" dist="38100" dir="2700000" algn="tl" rotWithShape="0">
                    <a:prstClr val="black">
                      <a:alpha val="30222"/>
                    </a:prstClr>
                  </a:outerShdw>
                </a:effectLst>
                <a:latin typeface="Montserrat" pitchFamily="2" charset="77"/>
                <a:ea typeface="+mj-ea"/>
                <a:cs typeface="Montserrat-Light"/>
              </a:defRPr>
            </a:lvl1pPr>
          </a:lstStyle>
          <a:p>
            <a:r>
              <a:rPr lang="it-IT" dirty="0"/>
              <a:t>DIVIDER</a:t>
            </a:r>
          </a:p>
        </p:txBody>
      </p:sp>
      <p:sp>
        <p:nvSpPr>
          <p:cNvPr id="4" name="object 34">
            <a:extLst>
              <a:ext uri="{FF2B5EF4-FFF2-40B4-BE49-F238E27FC236}">
                <a16:creationId xmlns:a16="http://schemas.microsoft.com/office/drawing/2014/main" id="{AA4EA99A-6FB5-44C2-8A2A-B295FDB3FEB7}"/>
              </a:ext>
            </a:extLst>
          </p:cNvPr>
          <p:cNvSpPr/>
          <p:nvPr userDrawn="1"/>
        </p:nvSpPr>
        <p:spPr>
          <a:xfrm>
            <a:off x="122047" y="5788259"/>
            <a:ext cx="846459" cy="888920"/>
          </a:xfrm>
          <a:custGeom>
            <a:avLst/>
            <a:gdLst/>
            <a:ahLst/>
            <a:cxnLst/>
            <a:rect l="l" t="t" r="r" b="b"/>
            <a:pathLst>
              <a:path w="2341879" h="2459354">
                <a:moveTo>
                  <a:pt x="93052" y="2438412"/>
                </a:moveTo>
                <a:lnTo>
                  <a:pt x="18021" y="2438412"/>
                </a:lnTo>
                <a:lnTo>
                  <a:pt x="18021" y="2261946"/>
                </a:lnTo>
                <a:lnTo>
                  <a:pt x="0" y="2261946"/>
                </a:lnTo>
                <a:lnTo>
                  <a:pt x="0" y="2455329"/>
                </a:lnTo>
                <a:lnTo>
                  <a:pt x="93052" y="2455329"/>
                </a:lnTo>
                <a:lnTo>
                  <a:pt x="93052" y="2438412"/>
                </a:lnTo>
                <a:close/>
              </a:path>
              <a:path w="2341879" h="2459354">
                <a:moveTo>
                  <a:pt x="217551" y="2261946"/>
                </a:moveTo>
                <a:lnTo>
                  <a:pt x="152654" y="2261946"/>
                </a:lnTo>
                <a:lnTo>
                  <a:pt x="152654" y="2278875"/>
                </a:lnTo>
                <a:lnTo>
                  <a:pt x="175971" y="2278875"/>
                </a:lnTo>
                <a:lnTo>
                  <a:pt x="175971" y="2438412"/>
                </a:lnTo>
                <a:lnTo>
                  <a:pt x="152654" y="2438412"/>
                </a:lnTo>
                <a:lnTo>
                  <a:pt x="152654" y="2455329"/>
                </a:lnTo>
                <a:lnTo>
                  <a:pt x="217551" y="2455329"/>
                </a:lnTo>
                <a:lnTo>
                  <a:pt x="217551" y="2438412"/>
                </a:lnTo>
                <a:lnTo>
                  <a:pt x="194005" y="2438412"/>
                </a:lnTo>
                <a:lnTo>
                  <a:pt x="194005" y="2278875"/>
                </a:lnTo>
                <a:lnTo>
                  <a:pt x="217551" y="2278875"/>
                </a:lnTo>
                <a:lnTo>
                  <a:pt x="217551" y="2261946"/>
                </a:lnTo>
                <a:close/>
              </a:path>
              <a:path w="2341879" h="2459354">
                <a:moveTo>
                  <a:pt x="352590" y="1168082"/>
                </a:moveTo>
                <a:lnTo>
                  <a:pt x="350291" y="1140231"/>
                </a:lnTo>
                <a:lnTo>
                  <a:pt x="342684" y="1116660"/>
                </a:lnTo>
                <a:lnTo>
                  <a:pt x="340004" y="1113193"/>
                </a:lnTo>
                <a:lnTo>
                  <a:pt x="328650" y="1098435"/>
                </a:lnTo>
                <a:lnTo>
                  <a:pt x="307086" y="1086586"/>
                </a:lnTo>
                <a:lnTo>
                  <a:pt x="324180" y="1075601"/>
                </a:lnTo>
                <a:lnTo>
                  <a:pt x="330377" y="1067320"/>
                </a:lnTo>
                <a:lnTo>
                  <a:pt x="335267" y="1060767"/>
                </a:lnTo>
                <a:lnTo>
                  <a:pt x="341249" y="1041666"/>
                </a:lnTo>
                <a:lnTo>
                  <a:pt x="343052" y="1017841"/>
                </a:lnTo>
                <a:lnTo>
                  <a:pt x="334899" y="983132"/>
                </a:lnTo>
                <a:lnTo>
                  <a:pt x="334340" y="980757"/>
                </a:lnTo>
                <a:lnTo>
                  <a:pt x="311543" y="955370"/>
                </a:lnTo>
                <a:lnTo>
                  <a:pt x="286969" y="944206"/>
                </a:lnTo>
                <a:lnTo>
                  <a:pt x="286969" y="1161503"/>
                </a:lnTo>
                <a:lnTo>
                  <a:pt x="281533" y="1186878"/>
                </a:lnTo>
                <a:lnTo>
                  <a:pt x="267360" y="1201267"/>
                </a:lnTo>
                <a:lnTo>
                  <a:pt x="247700" y="1207681"/>
                </a:lnTo>
                <a:lnTo>
                  <a:pt x="225793" y="1209154"/>
                </a:lnTo>
                <a:lnTo>
                  <a:pt x="80454" y="1209154"/>
                </a:lnTo>
                <a:lnTo>
                  <a:pt x="80454" y="1113193"/>
                </a:lnTo>
                <a:lnTo>
                  <a:pt x="226783" y="1113193"/>
                </a:lnTo>
                <a:lnTo>
                  <a:pt x="249275" y="1115034"/>
                </a:lnTo>
                <a:lnTo>
                  <a:pt x="268516" y="1122133"/>
                </a:lnTo>
                <a:lnTo>
                  <a:pt x="281927" y="1136840"/>
                </a:lnTo>
                <a:lnTo>
                  <a:pt x="286969" y="1161503"/>
                </a:lnTo>
                <a:lnTo>
                  <a:pt x="286969" y="944206"/>
                </a:lnTo>
                <a:lnTo>
                  <a:pt x="279615" y="940854"/>
                </a:lnTo>
                <a:lnTo>
                  <a:pt x="277812" y="940638"/>
                </a:lnTo>
                <a:lnTo>
                  <a:pt x="277812" y="1026147"/>
                </a:lnTo>
                <a:lnTo>
                  <a:pt x="273799" y="1046441"/>
                </a:lnTo>
                <a:lnTo>
                  <a:pt x="262788" y="1059053"/>
                </a:lnTo>
                <a:lnTo>
                  <a:pt x="246278" y="1065504"/>
                </a:lnTo>
                <a:lnTo>
                  <a:pt x="225793" y="1067320"/>
                </a:lnTo>
                <a:lnTo>
                  <a:pt x="80454" y="1067320"/>
                </a:lnTo>
                <a:lnTo>
                  <a:pt x="80454" y="983132"/>
                </a:lnTo>
                <a:lnTo>
                  <a:pt x="226783" y="983132"/>
                </a:lnTo>
                <a:lnTo>
                  <a:pt x="245516" y="985189"/>
                </a:lnTo>
                <a:lnTo>
                  <a:pt x="261861" y="992212"/>
                </a:lnTo>
                <a:lnTo>
                  <a:pt x="273431" y="1005433"/>
                </a:lnTo>
                <a:lnTo>
                  <a:pt x="277812" y="1026147"/>
                </a:lnTo>
                <a:lnTo>
                  <a:pt x="277812" y="940638"/>
                </a:lnTo>
                <a:lnTo>
                  <a:pt x="243497" y="936320"/>
                </a:lnTo>
                <a:lnTo>
                  <a:pt x="12801" y="936320"/>
                </a:lnTo>
                <a:lnTo>
                  <a:pt x="12801" y="1255699"/>
                </a:lnTo>
                <a:lnTo>
                  <a:pt x="245999" y="1256131"/>
                </a:lnTo>
                <a:lnTo>
                  <a:pt x="283959" y="1251991"/>
                </a:lnTo>
                <a:lnTo>
                  <a:pt x="318223" y="1237742"/>
                </a:lnTo>
                <a:lnTo>
                  <a:pt x="343027" y="1210678"/>
                </a:lnTo>
                <a:lnTo>
                  <a:pt x="343369" y="1209154"/>
                </a:lnTo>
                <a:lnTo>
                  <a:pt x="352590" y="1168082"/>
                </a:lnTo>
                <a:close/>
              </a:path>
              <a:path w="2341879" h="2459354">
                <a:moveTo>
                  <a:pt x="392557" y="2261946"/>
                </a:moveTo>
                <a:lnTo>
                  <a:pt x="299770" y="2261946"/>
                </a:lnTo>
                <a:lnTo>
                  <a:pt x="299770" y="2455329"/>
                </a:lnTo>
                <a:lnTo>
                  <a:pt x="317804" y="2455329"/>
                </a:lnTo>
                <a:lnTo>
                  <a:pt x="317804" y="2362936"/>
                </a:lnTo>
                <a:lnTo>
                  <a:pt x="373811" y="2362936"/>
                </a:lnTo>
                <a:lnTo>
                  <a:pt x="373811" y="2346020"/>
                </a:lnTo>
                <a:lnTo>
                  <a:pt x="317804" y="2346020"/>
                </a:lnTo>
                <a:lnTo>
                  <a:pt x="317804" y="2278875"/>
                </a:lnTo>
                <a:lnTo>
                  <a:pt x="392557" y="2278875"/>
                </a:lnTo>
                <a:lnTo>
                  <a:pt x="392557" y="2261946"/>
                </a:lnTo>
                <a:close/>
              </a:path>
              <a:path w="2341879" h="2459354">
                <a:moveTo>
                  <a:pt x="538480" y="2438412"/>
                </a:moveTo>
                <a:lnTo>
                  <a:pt x="464921" y="2438412"/>
                </a:lnTo>
                <a:lnTo>
                  <a:pt x="464921" y="2364536"/>
                </a:lnTo>
                <a:lnTo>
                  <a:pt x="516610" y="2364536"/>
                </a:lnTo>
                <a:lnTo>
                  <a:pt x="516610" y="2347633"/>
                </a:lnTo>
                <a:lnTo>
                  <a:pt x="464921" y="2347633"/>
                </a:lnTo>
                <a:lnTo>
                  <a:pt x="464921" y="2278875"/>
                </a:lnTo>
                <a:lnTo>
                  <a:pt x="536803" y="2278875"/>
                </a:lnTo>
                <a:lnTo>
                  <a:pt x="536803" y="2261946"/>
                </a:lnTo>
                <a:lnTo>
                  <a:pt x="446900" y="2261946"/>
                </a:lnTo>
                <a:lnTo>
                  <a:pt x="446900" y="2455329"/>
                </a:lnTo>
                <a:lnTo>
                  <a:pt x="538480" y="2455329"/>
                </a:lnTo>
                <a:lnTo>
                  <a:pt x="538480" y="2438412"/>
                </a:lnTo>
                <a:close/>
              </a:path>
              <a:path w="2341879" h="2459354">
                <a:moveTo>
                  <a:pt x="735698" y="1031303"/>
                </a:moveTo>
                <a:lnTo>
                  <a:pt x="727570" y="983513"/>
                </a:lnTo>
                <a:lnTo>
                  <a:pt x="697382" y="952639"/>
                </a:lnTo>
                <a:lnTo>
                  <a:pt x="672782" y="942365"/>
                </a:lnTo>
                <a:lnTo>
                  <a:pt x="672782" y="1033183"/>
                </a:lnTo>
                <a:lnTo>
                  <a:pt x="670267" y="1055103"/>
                </a:lnTo>
                <a:lnTo>
                  <a:pt x="659917" y="1073226"/>
                </a:lnTo>
                <a:lnTo>
                  <a:pt x="642315" y="1085557"/>
                </a:lnTo>
                <a:lnTo>
                  <a:pt x="618058" y="1090104"/>
                </a:lnTo>
                <a:lnTo>
                  <a:pt x="458927" y="1090104"/>
                </a:lnTo>
                <a:lnTo>
                  <a:pt x="458927" y="982814"/>
                </a:lnTo>
                <a:lnTo>
                  <a:pt x="620141" y="982814"/>
                </a:lnTo>
                <a:lnTo>
                  <a:pt x="642353" y="986726"/>
                </a:lnTo>
                <a:lnTo>
                  <a:pt x="658495" y="997432"/>
                </a:lnTo>
                <a:lnTo>
                  <a:pt x="668629" y="1013421"/>
                </a:lnTo>
                <a:lnTo>
                  <a:pt x="672782" y="1033183"/>
                </a:lnTo>
                <a:lnTo>
                  <a:pt x="672782" y="942365"/>
                </a:lnTo>
                <a:lnTo>
                  <a:pt x="662647" y="939507"/>
                </a:lnTo>
                <a:lnTo>
                  <a:pt x="643585" y="937018"/>
                </a:lnTo>
                <a:lnTo>
                  <a:pt x="622769" y="936332"/>
                </a:lnTo>
                <a:lnTo>
                  <a:pt x="392074" y="936332"/>
                </a:lnTo>
                <a:lnTo>
                  <a:pt x="392074" y="1256118"/>
                </a:lnTo>
                <a:lnTo>
                  <a:pt x="459130" y="1256118"/>
                </a:lnTo>
                <a:lnTo>
                  <a:pt x="459130" y="1135913"/>
                </a:lnTo>
                <a:lnTo>
                  <a:pt x="624636" y="1135913"/>
                </a:lnTo>
                <a:lnTo>
                  <a:pt x="660209" y="1152309"/>
                </a:lnTo>
                <a:lnTo>
                  <a:pt x="665060" y="1256118"/>
                </a:lnTo>
                <a:lnTo>
                  <a:pt x="730427" y="1256118"/>
                </a:lnTo>
                <a:lnTo>
                  <a:pt x="730427" y="1170571"/>
                </a:lnTo>
                <a:lnTo>
                  <a:pt x="729919" y="1160221"/>
                </a:lnTo>
                <a:lnTo>
                  <a:pt x="711796" y="1125855"/>
                </a:lnTo>
                <a:lnTo>
                  <a:pt x="687793" y="1112469"/>
                </a:lnTo>
                <a:lnTo>
                  <a:pt x="696506" y="1109827"/>
                </a:lnTo>
                <a:lnTo>
                  <a:pt x="729983" y="1082217"/>
                </a:lnTo>
                <a:lnTo>
                  <a:pt x="735647" y="1050747"/>
                </a:lnTo>
                <a:lnTo>
                  <a:pt x="735698" y="1031303"/>
                </a:lnTo>
                <a:close/>
              </a:path>
              <a:path w="2341879" h="2459354">
                <a:moveTo>
                  <a:pt x="843305" y="2261946"/>
                </a:moveTo>
                <a:lnTo>
                  <a:pt x="750506" y="2261946"/>
                </a:lnTo>
                <a:lnTo>
                  <a:pt x="750506" y="2455329"/>
                </a:lnTo>
                <a:lnTo>
                  <a:pt x="768540" y="2455329"/>
                </a:lnTo>
                <a:lnTo>
                  <a:pt x="768540" y="2362936"/>
                </a:lnTo>
                <a:lnTo>
                  <a:pt x="824560" y="2362936"/>
                </a:lnTo>
                <a:lnTo>
                  <a:pt x="824560" y="2346020"/>
                </a:lnTo>
                <a:lnTo>
                  <a:pt x="768540" y="2346020"/>
                </a:lnTo>
                <a:lnTo>
                  <a:pt x="768540" y="2278875"/>
                </a:lnTo>
                <a:lnTo>
                  <a:pt x="843305" y="2278875"/>
                </a:lnTo>
                <a:lnTo>
                  <a:pt x="843305" y="2261946"/>
                </a:lnTo>
                <a:close/>
              </a:path>
              <a:path w="2341879" h="2459354">
                <a:moveTo>
                  <a:pt x="1003655" y="2455329"/>
                </a:moveTo>
                <a:lnTo>
                  <a:pt x="959523" y="2374760"/>
                </a:lnTo>
                <a:lnTo>
                  <a:pt x="957021" y="2370188"/>
                </a:lnTo>
                <a:lnTo>
                  <a:pt x="971969" y="2358174"/>
                </a:lnTo>
                <a:lnTo>
                  <a:pt x="981417" y="2345182"/>
                </a:lnTo>
                <a:lnTo>
                  <a:pt x="986370" y="2331313"/>
                </a:lnTo>
                <a:lnTo>
                  <a:pt x="987793" y="2316734"/>
                </a:lnTo>
                <a:lnTo>
                  <a:pt x="986523" y="2303411"/>
                </a:lnTo>
                <a:lnTo>
                  <a:pt x="980465" y="2285111"/>
                </a:lnTo>
                <a:lnTo>
                  <a:pt x="975004" y="2278875"/>
                </a:lnTo>
                <a:lnTo>
                  <a:pt x="969759" y="2272881"/>
                </a:lnTo>
                <a:lnTo>
                  <a:pt x="969759" y="2315667"/>
                </a:lnTo>
                <a:lnTo>
                  <a:pt x="967117" y="2334310"/>
                </a:lnTo>
                <a:lnTo>
                  <a:pt x="959472" y="2347557"/>
                </a:lnTo>
                <a:lnTo>
                  <a:pt x="947242" y="2355469"/>
                </a:lnTo>
                <a:lnTo>
                  <a:pt x="930808" y="2358098"/>
                </a:lnTo>
                <a:lnTo>
                  <a:pt x="913739" y="2358098"/>
                </a:lnTo>
                <a:lnTo>
                  <a:pt x="913739" y="2278875"/>
                </a:lnTo>
                <a:lnTo>
                  <a:pt x="931532" y="2278875"/>
                </a:lnTo>
                <a:lnTo>
                  <a:pt x="949579" y="2280996"/>
                </a:lnTo>
                <a:lnTo>
                  <a:pt x="961377" y="2287600"/>
                </a:lnTo>
                <a:lnTo>
                  <a:pt x="967803" y="2299043"/>
                </a:lnTo>
                <a:lnTo>
                  <a:pt x="969759" y="2315667"/>
                </a:lnTo>
                <a:lnTo>
                  <a:pt x="969759" y="2272881"/>
                </a:lnTo>
                <a:lnTo>
                  <a:pt x="966292" y="2268918"/>
                </a:lnTo>
                <a:lnTo>
                  <a:pt x="940663" y="2261946"/>
                </a:lnTo>
                <a:lnTo>
                  <a:pt x="895705" y="2261946"/>
                </a:lnTo>
                <a:lnTo>
                  <a:pt x="895705" y="2455329"/>
                </a:lnTo>
                <a:lnTo>
                  <a:pt x="913739" y="2455329"/>
                </a:lnTo>
                <a:lnTo>
                  <a:pt x="913739" y="2375293"/>
                </a:lnTo>
                <a:lnTo>
                  <a:pt x="939698" y="2374760"/>
                </a:lnTo>
                <a:lnTo>
                  <a:pt x="981773" y="2455329"/>
                </a:lnTo>
                <a:lnTo>
                  <a:pt x="1003655" y="2455329"/>
                </a:lnTo>
                <a:close/>
              </a:path>
              <a:path w="2341879" h="2459354">
                <a:moveTo>
                  <a:pt x="1134529" y="0"/>
                </a:moveTo>
                <a:lnTo>
                  <a:pt x="356006" y="449021"/>
                </a:lnTo>
                <a:lnTo>
                  <a:pt x="356006" y="799134"/>
                </a:lnTo>
                <a:lnTo>
                  <a:pt x="495439" y="799134"/>
                </a:lnTo>
                <a:lnTo>
                  <a:pt x="495439" y="530161"/>
                </a:lnTo>
                <a:lnTo>
                  <a:pt x="1134529" y="161175"/>
                </a:lnTo>
                <a:lnTo>
                  <a:pt x="1134529" y="0"/>
                </a:lnTo>
                <a:close/>
              </a:path>
              <a:path w="2341879" h="2459354">
                <a:moveTo>
                  <a:pt x="1139723" y="2358618"/>
                </a:moveTo>
                <a:lnTo>
                  <a:pt x="1138516" y="2327757"/>
                </a:lnTo>
                <a:lnTo>
                  <a:pt x="1132078" y="2294915"/>
                </a:lnTo>
                <a:lnTo>
                  <a:pt x="1121676" y="2277846"/>
                </a:lnTo>
                <a:lnTo>
                  <a:pt x="1121676" y="2358618"/>
                </a:lnTo>
                <a:lnTo>
                  <a:pt x="1118730" y="2401265"/>
                </a:lnTo>
                <a:lnTo>
                  <a:pt x="1110894" y="2426690"/>
                </a:lnTo>
                <a:lnTo>
                  <a:pt x="1099667" y="2438971"/>
                </a:lnTo>
                <a:lnTo>
                  <a:pt x="1086573" y="2442159"/>
                </a:lnTo>
                <a:lnTo>
                  <a:pt x="1065885" y="2432202"/>
                </a:lnTo>
                <a:lnTo>
                  <a:pt x="1055509" y="2408656"/>
                </a:lnTo>
                <a:lnTo>
                  <a:pt x="1051902" y="2380970"/>
                </a:lnTo>
                <a:lnTo>
                  <a:pt x="1051483" y="2358618"/>
                </a:lnTo>
                <a:lnTo>
                  <a:pt x="1051560" y="2340826"/>
                </a:lnTo>
                <a:lnTo>
                  <a:pt x="1054608" y="2312644"/>
                </a:lnTo>
                <a:lnTo>
                  <a:pt x="1064869" y="2286571"/>
                </a:lnTo>
                <a:lnTo>
                  <a:pt x="1086573" y="2275103"/>
                </a:lnTo>
                <a:lnTo>
                  <a:pt x="1107884" y="2285669"/>
                </a:lnTo>
                <a:lnTo>
                  <a:pt x="1118196" y="2310219"/>
                </a:lnTo>
                <a:lnTo>
                  <a:pt x="1121473" y="2338095"/>
                </a:lnTo>
                <a:lnTo>
                  <a:pt x="1121676" y="2358618"/>
                </a:lnTo>
                <a:lnTo>
                  <a:pt x="1121676" y="2277846"/>
                </a:lnTo>
                <a:lnTo>
                  <a:pt x="1120013" y="2275103"/>
                </a:lnTo>
                <a:lnTo>
                  <a:pt x="1116177" y="2268817"/>
                </a:lnTo>
                <a:lnTo>
                  <a:pt x="1086573" y="2258187"/>
                </a:lnTo>
                <a:lnTo>
                  <a:pt x="1066012" y="2262517"/>
                </a:lnTo>
                <a:lnTo>
                  <a:pt x="1049108" y="2278088"/>
                </a:lnTo>
                <a:lnTo>
                  <a:pt x="1037666" y="2308822"/>
                </a:lnTo>
                <a:lnTo>
                  <a:pt x="1033462" y="2358618"/>
                </a:lnTo>
                <a:lnTo>
                  <a:pt x="1034249" y="2385885"/>
                </a:lnTo>
                <a:lnTo>
                  <a:pt x="1040003" y="2419146"/>
                </a:lnTo>
                <a:lnTo>
                  <a:pt x="1055763" y="2447252"/>
                </a:lnTo>
                <a:lnTo>
                  <a:pt x="1086573" y="2459088"/>
                </a:lnTo>
                <a:lnTo>
                  <a:pt x="1118006" y="2447023"/>
                </a:lnTo>
                <a:lnTo>
                  <a:pt x="1120686" y="2442159"/>
                </a:lnTo>
                <a:lnTo>
                  <a:pt x="1133703" y="2418537"/>
                </a:lnTo>
                <a:lnTo>
                  <a:pt x="1139126" y="2385199"/>
                </a:lnTo>
                <a:lnTo>
                  <a:pt x="1139723" y="2358618"/>
                </a:lnTo>
                <a:close/>
              </a:path>
              <a:path w="2341879" h="2459354">
                <a:moveTo>
                  <a:pt x="1153934" y="1256131"/>
                </a:moveTo>
                <a:lnTo>
                  <a:pt x="1123340" y="1190802"/>
                </a:lnTo>
                <a:lnTo>
                  <a:pt x="1101521" y="1144168"/>
                </a:lnTo>
                <a:lnTo>
                  <a:pt x="1031862" y="995387"/>
                </a:lnTo>
                <a:lnTo>
                  <a:pt x="1031862" y="1144168"/>
                </a:lnTo>
                <a:lnTo>
                  <a:pt x="878865" y="1144168"/>
                </a:lnTo>
                <a:lnTo>
                  <a:pt x="961415" y="976985"/>
                </a:lnTo>
                <a:lnTo>
                  <a:pt x="1031862" y="1144168"/>
                </a:lnTo>
                <a:lnTo>
                  <a:pt x="1031862" y="995387"/>
                </a:lnTo>
                <a:lnTo>
                  <a:pt x="1023251" y="976985"/>
                </a:lnTo>
                <a:lnTo>
                  <a:pt x="1004214" y="936332"/>
                </a:lnTo>
                <a:lnTo>
                  <a:pt x="913472" y="936332"/>
                </a:lnTo>
                <a:lnTo>
                  <a:pt x="753287" y="1256131"/>
                </a:lnTo>
                <a:lnTo>
                  <a:pt x="824141" y="1256131"/>
                </a:lnTo>
                <a:lnTo>
                  <a:pt x="857910" y="1190802"/>
                </a:lnTo>
                <a:lnTo>
                  <a:pt x="1053071" y="1190802"/>
                </a:lnTo>
                <a:lnTo>
                  <a:pt x="1082471" y="1256131"/>
                </a:lnTo>
                <a:lnTo>
                  <a:pt x="1153934" y="1256131"/>
                </a:lnTo>
                <a:close/>
              </a:path>
              <a:path w="2341879" h="2459354">
                <a:moveTo>
                  <a:pt x="1290929" y="2261946"/>
                </a:moveTo>
                <a:lnTo>
                  <a:pt x="1273136" y="2261946"/>
                </a:lnTo>
                <a:lnTo>
                  <a:pt x="1236840" y="2358364"/>
                </a:lnTo>
                <a:lnTo>
                  <a:pt x="1217930" y="2308136"/>
                </a:lnTo>
                <a:lnTo>
                  <a:pt x="1200531" y="2261946"/>
                </a:lnTo>
                <a:lnTo>
                  <a:pt x="1182979" y="2261946"/>
                </a:lnTo>
                <a:lnTo>
                  <a:pt x="1182979" y="2455329"/>
                </a:lnTo>
                <a:lnTo>
                  <a:pt x="1201026" y="2455329"/>
                </a:lnTo>
                <a:lnTo>
                  <a:pt x="1201496" y="2308136"/>
                </a:lnTo>
                <a:lnTo>
                  <a:pt x="1236840" y="2402954"/>
                </a:lnTo>
                <a:lnTo>
                  <a:pt x="1253794" y="2358364"/>
                </a:lnTo>
                <a:lnTo>
                  <a:pt x="1272882" y="2308136"/>
                </a:lnTo>
                <a:lnTo>
                  <a:pt x="1272882" y="2455329"/>
                </a:lnTo>
                <a:lnTo>
                  <a:pt x="1290929" y="2455329"/>
                </a:lnTo>
                <a:lnTo>
                  <a:pt x="1290929" y="2308136"/>
                </a:lnTo>
                <a:lnTo>
                  <a:pt x="1290929" y="2261946"/>
                </a:lnTo>
                <a:close/>
              </a:path>
              <a:path w="2341879" h="2459354">
                <a:moveTo>
                  <a:pt x="1518729" y="1137450"/>
                </a:moveTo>
                <a:lnTo>
                  <a:pt x="1450378" y="1137450"/>
                </a:lnTo>
                <a:lnTo>
                  <a:pt x="1450378" y="1176147"/>
                </a:lnTo>
                <a:lnTo>
                  <a:pt x="1449451" y="1184795"/>
                </a:lnTo>
                <a:lnTo>
                  <a:pt x="1420177" y="1209344"/>
                </a:lnTo>
                <a:lnTo>
                  <a:pt x="1286090" y="1210030"/>
                </a:lnTo>
                <a:lnTo>
                  <a:pt x="1271282" y="1209725"/>
                </a:lnTo>
                <a:lnTo>
                  <a:pt x="1231023" y="1191818"/>
                </a:lnTo>
                <a:lnTo>
                  <a:pt x="1225588" y="1165364"/>
                </a:lnTo>
                <a:lnTo>
                  <a:pt x="1225588" y="1017841"/>
                </a:lnTo>
                <a:lnTo>
                  <a:pt x="1251204" y="987158"/>
                </a:lnTo>
                <a:lnTo>
                  <a:pt x="1276858" y="983284"/>
                </a:lnTo>
                <a:lnTo>
                  <a:pt x="1405458" y="983284"/>
                </a:lnTo>
                <a:lnTo>
                  <a:pt x="1443863" y="997127"/>
                </a:lnTo>
                <a:lnTo>
                  <a:pt x="1449362" y="1045667"/>
                </a:lnTo>
                <a:lnTo>
                  <a:pt x="1516126" y="1045667"/>
                </a:lnTo>
                <a:lnTo>
                  <a:pt x="1516126" y="1006144"/>
                </a:lnTo>
                <a:lnTo>
                  <a:pt x="1494917" y="960704"/>
                </a:lnTo>
                <a:lnTo>
                  <a:pt x="1455140" y="940511"/>
                </a:lnTo>
                <a:lnTo>
                  <a:pt x="1404708" y="936332"/>
                </a:lnTo>
                <a:lnTo>
                  <a:pt x="1279220" y="936332"/>
                </a:lnTo>
                <a:lnTo>
                  <a:pt x="1230147" y="941819"/>
                </a:lnTo>
                <a:lnTo>
                  <a:pt x="1195336" y="957910"/>
                </a:lnTo>
                <a:lnTo>
                  <a:pt x="1163916" y="999591"/>
                </a:lnTo>
                <a:lnTo>
                  <a:pt x="1161567" y="1014463"/>
                </a:lnTo>
                <a:lnTo>
                  <a:pt x="1161567" y="1184719"/>
                </a:lnTo>
                <a:lnTo>
                  <a:pt x="1178191" y="1228521"/>
                </a:lnTo>
                <a:lnTo>
                  <a:pt x="1227963" y="1252931"/>
                </a:lnTo>
                <a:lnTo>
                  <a:pt x="1265885" y="1256118"/>
                </a:lnTo>
                <a:lnTo>
                  <a:pt x="1405458" y="1256118"/>
                </a:lnTo>
                <a:lnTo>
                  <a:pt x="1464068" y="1247508"/>
                </a:lnTo>
                <a:lnTo>
                  <a:pt x="1501089" y="1228966"/>
                </a:lnTo>
                <a:lnTo>
                  <a:pt x="1518729" y="1188681"/>
                </a:lnTo>
                <a:lnTo>
                  <a:pt x="1518729" y="1137450"/>
                </a:lnTo>
                <a:close/>
              </a:path>
              <a:path w="2341879" h="2459354">
                <a:moveTo>
                  <a:pt x="1569783" y="2261946"/>
                </a:moveTo>
                <a:lnTo>
                  <a:pt x="1504886" y="2261946"/>
                </a:lnTo>
                <a:lnTo>
                  <a:pt x="1504886" y="2278875"/>
                </a:lnTo>
                <a:lnTo>
                  <a:pt x="1528191" y="2278875"/>
                </a:lnTo>
                <a:lnTo>
                  <a:pt x="1528191" y="2438412"/>
                </a:lnTo>
                <a:lnTo>
                  <a:pt x="1504886" y="2438412"/>
                </a:lnTo>
                <a:lnTo>
                  <a:pt x="1504886" y="2455329"/>
                </a:lnTo>
                <a:lnTo>
                  <a:pt x="1569783" y="2455329"/>
                </a:lnTo>
                <a:lnTo>
                  <a:pt x="1569783" y="2438412"/>
                </a:lnTo>
                <a:lnTo>
                  <a:pt x="1546225" y="2438412"/>
                </a:lnTo>
                <a:lnTo>
                  <a:pt x="1546225" y="2278875"/>
                </a:lnTo>
                <a:lnTo>
                  <a:pt x="1569783" y="2278875"/>
                </a:lnTo>
                <a:lnTo>
                  <a:pt x="1569783" y="2261946"/>
                </a:lnTo>
                <a:close/>
              </a:path>
              <a:path w="2341879" h="2459354">
                <a:moveTo>
                  <a:pt x="1735416" y="2261946"/>
                </a:moveTo>
                <a:lnTo>
                  <a:pt x="1717382" y="2261946"/>
                </a:lnTo>
                <a:lnTo>
                  <a:pt x="1716671" y="2406446"/>
                </a:lnTo>
                <a:lnTo>
                  <a:pt x="1678305" y="2301163"/>
                </a:lnTo>
                <a:lnTo>
                  <a:pt x="1664017" y="2261946"/>
                </a:lnTo>
                <a:lnTo>
                  <a:pt x="1643100" y="2261946"/>
                </a:lnTo>
                <a:lnTo>
                  <a:pt x="1643100" y="2455329"/>
                </a:lnTo>
                <a:lnTo>
                  <a:pt x="1661134" y="2455329"/>
                </a:lnTo>
                <a:lnTo>
                  <a:pt x="1661617" y="2301163"/>
                </a:lnTo>
                <a:lnTo>
                  <a:pt x="1718348" y="2457208"/>
                </a:lnTo>
                <a:lnTo>
                  <a:pt x="1735416" y="2457208"/>
                </a:lnTo>
                <a:lnTo>
                  <a:pt x="1735416" y="2406446"/>
                </a:lnTo>
                <a:lnTo>
                  <a:pt x="1735416" y="2261946"/>
                </a:lnTo>
                <a:close/>
              </a:path>
              <a:path w="2341879" h="2459354">
                <a:moveTo>
                  <a:pt x="1889264" y="2403767"/>
                </a:moveTo>
                <a:lnTo>
                  <a:pt x="1868576" y="2363762"/>
                </a:lnTo>
                <a:lnTo>
                  <a:pt x="1835188" y="2339835"/>
                </a:lnTo>
                <a:lnTo>
                  <a:pt x="1821434" y="2329091"/>
                </a:lnTo>
                <a:lnTo>
                  <a:pt x="1813941" y="2320125"/>
                </a:lnTo>
                <a:lnTo>
                  <a:pt x="1810804" y="2312225"/>
                </a:lnTo>
                <a:lnTo>
                  <a:pt x="1810181" y="2304643"/>
                </a:lnTo>
                <a:lnTo>
                  <a:pt x="1812378" y="2292553"/>
                </a:lnTo>
                <a:lnTo>
                  <a:pt x="1818347" y="2283231"/>
                </a:lnTo>
                <a:lnTo>
                  <a:pt x="1827212" y="2277224"/>
                </a:lnTo>
                <a:lnTo>
                  <a:pt x="1838058" y="2275103"/>
                </a:lnTo>
                <a:lnTo>
                  <a:pt x="1848726" y="2277033"/>
                </a:lnTo>
                <a:lnTo>
                  <a:pt x="1858441" y="2282063"/>
                </a:lnTo>
                <a:lnTo>
                  <a:pt x="1867344" y="2289048"/>
                </a:lnTo>
                <a:lnTo>
                  <a:pt x="1875561" y="2296871"/>
                </a:lnTo>
                <a:lnTo>
                  <a:pt x="1886381" y="2282367"/>
                </a:lnTo>
                <a:lnTo>
                  <a:pt x="1852002" y="2260079"/>
                </a:lnTo>
                <a:lnTo>
                  <a:pt x="1838782" y="2258187"/>
                </a:lnTo>
                <a:lnTo>
                  <a:pt x="1820545" y="2261387"/>
                </a:lnTo>
                <a:lnTo>
                  <a:pt x="1805736" y="2270709"/>
                </a:lnTo>
                <a:lnTo>
                  <a:pt x="1795780" y="2285720"/>
                </a:lnTo>
                <a:lnTo>
                  <a:pt x="1792147" y="2306002"/>
                </a:lnTo>
                <a:lnTo>
                  <a:pt x="1794738" y="2322207"/>
                </a:lnTo>
                <a:lnTo>
                  <a:pt x="1801736" y="2335136"/>
                </a:lnTo>
                <a:lnTo>
                  <a:pt x="1811921" y="2345664"/>
                </a:lnTo>
                <a:lnTo>
                  <a:pt x="1824113" y="2354618"/>
                </a:lnTo>
                <a:lnTo>
                  <a:pt x="1839747" y="2365095"/>
                </a:lnTo>
                <a:lnTo>
                  <a:pt x="1857552" y="2377973"/>
                </a:lnTo>
                <a:lnTo>
                  <a:pt x="1866950" y="2387574"/>
                </a:lnTo>
                <a:lnTo>
                  <a:pt x="1870621" y="2396274"/>
                </a:lnTo>
                <a:lnTo>
                  <a:pt x="1871243" y="2406446"/>
                </a:lnTo>
                <a:lnTo>
                  <a:pt x="1868639" y="2420747"/>
                </a:lnTo>
                <a:lnTo>
                  <a:pt x="1861540" y="2432062"/>
                </a:lnTo>
                <a:lnTo>
                  <a:pt x="1851063" y="2439492"/>
                </a:lnTo>
                <a:lnTo>
                  <a:pt x="1838299" y="2442159"/>
                </a:lnTo>
                <a:lnTo>
                  <a:pt x="1826475" y="2440076"/>
                </a:lnTo>
                <a:lnTo>
                  <a:pt x="1816011" y="2434374"/>
                </a:lnTo>
                <a:lnTo>
                  <a:pt x="1807070" y="2425852"/>
                </a:lnTo>
                <a:lnTo>
                  <a:pt x="1799856" y="2415311"/>
                </a:lnTo>
                <a:lnTo>
                  <a:pt x="1785912" y="2427668"/>
                </a:lnTo>
                <a:lnTo>
                  <a:pt x="1796618" y="2440736"/>
                </a:lnTo>
                <a:lnTo>
                  <a:pt x="1808759" y="2450630"/>
                </a:lnTo>
                <a:lnTo>
                  <a:pt x="1822577" y="2456904"/>
                </a:lnTo>
                <a:lnTo>
                  <a:pt x="1838299" y="2459088"/>
                </a:lnTo>
                <a:lnTo>
                  <a:pt x="1859038" y="2455316"/>
                </a:lnTo>
                <a:lnTo>
                  <a:pt x="1875142" y="2444419"/>
                </a:lnTo>
                <a:lnTo>
                  <a:pt x="1876488" y="2442159"/>
                </a:lnTo>
                <a:lnTo>
                  <a:pt x="1885556" y="2427020"/>
                </a:lnTo>
                <a:lnTo>
                  <a:pt x="1889264" y="2403767"/>
                </a:lnTo>
                <a:close/>
              </a:path>
              <a:path w="2341879" h="2459354">
                <a:moveTo>
                  <a:pt x="1917496" y="1137450"/>
                </a:moveTo>
                <a:lnTo>
                  <a:pt x="1848954" y="1137450"/>
                </a:lnTo>
                <a:lnTo>
                  <a:pt x="1848954" y="1176147"/>
                </a:lnTo>
                <a:lnTo>
                  <a:pt x="1848091" y="1184795"/>
                </a:lnTo>
                <a:lnTo>
                  <a:pt x="1809521" y="1209992"/>
                </a:lnTo>
                <a:lnTo>
                  <a:pt x="1684972" y="1210030"/>
                </a:lnTo>
                <a:lnTo>
                  <a:pt x="1670037" y="1209725"/>
                </a:lnTo>
                <a:lnTo>
                  <a:pt x="1629943" y="1191818"/>
                </a:lnTo>
                <a:lnTo>
                  <a:pt x="1624698" y="1165364"/>
                </a:lnTo>
                <a:lnTo>
                  <a:pt x="1624698" y="1017841"/>
                </a:lnTo>
                <a:lnTo>
                  <a:pt x="1650161" y="987158"/>
                </a:lnTo>
                <a:lnTo>
                  <a:pt x="1675549" y="983284"/>
                </a:lnTo>
                <a:lnTo>
                  <a:pt x="1804593" y="983284"/>
                </a:lnTo>
                <a:lnTo>
                  <a:pt x="1842427" y="997127"/>
                </a:lnTo>
                <a:lnTo>
                  <a:pt x="1848192" y="1008341"/>
                </a:lnTo>
                <a:lnTo>
                  <a:pt x="1848192" y="1045667"/>
                </a:lnTo>
                <a:lnTo>
                  <a:pt x="1914956" y="1045667"/>
                </a:lnTo>
                <a:lnTo>
                  <a:pt x="1914956" y="1006144"/>
                </a:lnTo>
                <a:lnTo>
                  <a:pt x="1893989" y="960704"/>
                </a:lnTo>
                <a:lnTo>
                  <a:pt x="1854047" y="940511"/>
                </a:lnTo>
                <a:lnTo>
                  <a:pt x="1803603" y="936332"/>
                </a:lnTo>
                <a:lnTo>
                  <a:pt x="1678051" y="936332"/>
                </a:lnTo>
                <a:lnTo>
                  <a:pt x="1629041" y="941819"/>
                </a:lnTo>
                <a:lnTo>
                  <a:pt x="1594167" y="957910"/>
                </a:lnTo>
                <a:lnTo>
                  <a:pt x="1562709" y="999591"/>
                </a:lnTo>
                <a:lnTo>
                  <a:pt x="1560423" y="1014463"/>
                </a:lnTo>
                <a:lnTo>
                  <a:pt x="1560423" y="1184719"/>
                </a:lnTo>
                <a:lnTo>
                  <a:pt x="1577073" y="1228521"/>
                </a:lnTo>
                <a:lnTo>
                  <a:pt x="1626831" y="1252931"/>
                </a:lnTo>
                <a:lnTo>
                  <a:pt x="1664512" y="1256118"/>
                </a:lnTo>
                <a:lnTo>
                  <a:pt x="1804593" y="1256118"/>
                </a:lnTo>
                <a:lnTo>
                  <a:pt x="1863026" y="1247508"/>
                </a:lnTo>
                <a:lnTo>
                  <a:pt x="1900021" y="1228966"/>
                </a:lnTo>
                <a:lnTo>
                  <a:pt x="1917496" y="1188681"/>
                </a:lnTo>
                <a:lnTo>
                  <a:pt x="1917496" y="1137450"/>
                </a:lnTo>
                <a:close/>
              </a:path>
              <a:path w="2341879" h="2459354">
                <a:moveTo>
                  <a:pt x="1986889" y="678446"/>
                </a:moveTo>
                <a:lnTo>
                  <a:pt x="1210233" y="230060"/>
                </a:lnTo>
                <a:lnTo>
                  <a:pt x="1210233" y="391210"/>
                </a:lnTo>
                <a:lnTo>
                  <a:pt x="1986889" y="839724"/>
                </a:lnTo>
                <a:lnTo>
                  <a:pt x="1986889" y="678446"/>
                </a:lnTo>
                <a:close/>
              </a:path>
              <a:path w="2341879" h="2459354">
                <a:moveTo>
                  <a:pt x="1986889" y="449427"/>
                </a:moveTo>
                <a:lnTo>
                  <a:pt x="1210233" y="800"/>
                </a:lnTo>
                <a:lnTo>
                  <a:pt x="1210233" y="161937"/>
                </a:lnTo>
                <a:lnTo>
                  <a:pt x="1986889" y="610450"/>
                </a:lnTo>
                <a:lnTo>
                  <a:pt x="1986889" y="449427"/>
                </a:lnTo>
                <a:close/>
              </a:path>
              <a:path w="2341879" h="2459354">
                <a:moveTo>
                  <a:pt x="1986940" y="1397000"/>
                </a:moveTo>
                <a:lnTo>
                  <a:pt x="1847494" y="1397000"/>
                </a:lnTo>
                <a:lnTo>
                  <a:pt x="1847494" y="1497431"/>
                </a:lnTo>
                <a:lnTo>
                  <a:pt x="1171384" y="1888248"/>
                </a:lnTo>
                <a:lnTo>
                  <a:pt x="495452" y="1497558"/>
                </a:lnTo>
                <a:lnTo>
                  <a:pt x="495452" y="1397139"/>
                </a:lnTo>
                <a:lnTo>
                  <a:pt x="356006" y="1397139"/>
                </a:lnTo>
                <a:lnTo>
                  <a:pt x="356006" y="1578698"/>
                </a:lnTo>
                <a:lnTo>
                  <a:pt x="1171575" y="2049272"/>
                </a:lnTo>
                <a:lnTo>
                  <a:pt x="1986940" y="1578559"/>
                </a:lnTo>
                <a:lnTo>
                  <a:pt x="1986940" y="1397000"/>
                </a:lnTo>
                <a:close/>
              </a:path>
              <a:path w="2341879" h="2459354">
                <a:moveTo>
                  <a:pt x="2020531" y="2261946"/>
                </a:moveTo>
                <a:lnTo>
                  <a:pt x="1955622" y="2261946"/>
                </a:lnTo>
                <a:lnTo>
                  <a:pt x="1955622" y="2278875"/>
                </a:lnTo>
                <a:lnTo>
                  <a:pt x="1978952" y="2278875"/>
                </a:lnTo>
                <a:lnTo>
                  <a:pt x="1978952" y="2438412"/>
                </a:lnTo>
                <a:lnTo>
                  <a:pt x="1955622" y="2438412"/>
                </a:lnTo>
                <a:lnTo>
                  <a:pt x="1955622" y="2455329"/>
                </a:lnTo>
                <a:lnTo>
                  <a:pt x="2020531" y="2455329"/>
                </a:lnTo>
                <a:lnTo>
                  <a:pt x="2020531" y="2438412"/>
                </a:lnTo>
                <a:lnTo>
                  <a:pt x="1996973" y="2438412"/>
                </a:lnTo>
                <a:lnTo>
                  <a:pt x="1996973" y="2278875"/>
                </a:lnTo>
                <a:lnTo>
                  <a:pt x="2020531" y="2278875"/>
                </a:lnTo>
                <a:lnTo>
                  <a:pt x="2020531" y="2261946"/>
                </a:lnTo>
                <a:close/>
              </a:path>
              <a:path w="2341879" h="2459354">
                <a:moveTo>
                  <a:pt x="2192883" y="2358618"/>
                </a:moveTo>
                <a:lnTo>
                  <a:pt x="2188870" y="2311679"/>
                </a:lnTo>
                <a:lnTo>
                  <a:pt x="2177529" y="2281986"/>
                </a:lnTo>
                <a:lnTo>
                  <a:pt x="2174862" y="2279637"/>
                </a:lnTo>
                <a:lnTo>
                  <a:pt x="2174862" y="2358618"/>
                </a:lnTo>
                <a:lnTo>
                  <a:pt x="2171877" y="2401468"/>
                </a:lnTo>
                <a:lnTo>
                  <a:pt x="2163445" y="2425522"/>
                </a:lnTo>
                <a:lnTo>
                  <a:pt x="2150313" y="2436063"/>
                </a:lnTo>
                <a:lnTo>
                  <a:pt x="2133269" y="2438412"/>
                </a:lnTo>
                <a:lnTo>
                  <a:pt x="2111159" y="2438412"/>
                </a:lnTo>
                <a:lnTo>
                  <a:pt x="2111159" y="2278875"/>
                </a:lnTo>
                <a:lnTo>
                  <a:pt x="2132787" y="2278875"/>
                </a:lnTo>
                <a:lnTo>
                  <a:pt x="2149094" y="2280920"/>
                </a:lnTo>
                <a:lnTo>
                  <a:pt x="2162479" y="2290953"/>
                </a:lnTo>
                <a:lnTo>
                  <a:pt x="2171535" y="2314892"/>
                </a:lnTo>
                <a:lnTo>
                  <a:pt x="2174862" y="2358618"/>
                </a:lnTo>
                <a:lnTo>
                  <a:pt x="2174862" y="2279637"/>
                </a:lnTo>
                <a:lnTo>
                  <a:pt x="2174011" y="2278875"/>
                </a:lnTo>
                <a:lnTo>
                  <a:pt x="2159927" y="2266442"/>
                </a:lnTo>
                <a:lnTo>
                  <a:pt x="2137105" y="2261946"/>
                </a:lnTo>
                <a:lnTo>
                  <a:pt x="2093112" y="2261946"/>
                </a:lnTo>
                <a:lnTo>
                  <a:pt x="2093112" y="2455329"/>
                </a:lnTo>
                <a:lnTo>
                  <a:pt x="2134489" y="2455329"/>
                </a:lnTo>
                <a:lnTo>
                  <a:pt x="2159533" y="2450693"/>
                </a:lnTo>
                <a:lnTo>
                  <a:pt x="2173757" y="2438412"/>
                </a:lnTo>
                <a:lnTo>
                  <a:pt x="2177834" y="2434882"/>
                </a:lnTo>
                <a:lnTo>
                  <a:pt x="2189073" y="2405138"/>
                </a:lnTo>
                <a:lnTo>
                  <a:pt x="2192883" y="2358618"/>
                </a:lnTo>
                <a:close/>
              </a:path>
              <a:path w="2341879" h="2459354">
                <a:moveTo>
                  <a:pt x="2328659" y="1012164"/>
                </a:moveTo>
                <a:lnTo>
                  <a:pt x="2307374" y="969467"/>
                </a:lnTo>
                <a:lnTo>
                  <a:pt x="2262657" y="942721"/>
                </a:lnTo>
                <a:lnTo>
                  <a:pt x="2262657" y="1017435"/>
                </a:lnTo>
                <a:lnTo>
                  <a:pt x="2262657" y="1173988"/>
                </a:lnTo>
                <a:lnTo>
                  <a:pt x="2238337" y="1207312"/>
                </a:lnTo>
                <a:lnTo>
                  <a:pt x="2208746" y="1210030"/>
                </a:lnTo>
                <a:lnTo>
                  <a:pt x="2076742" y="1210030"/>
                </a:lnTo>
                <a:lnTo>
                  <a:pt x="2038718" y="1204671"/>
                </a:lnTo>
                <a:lnTo>
                  <a:pt x="2016620" y="1165352"/>
                </a:lnTo>
                <a:lnTo>
                  <a:pt x="2016620" y="1017841"/>
                </a:lnTo>
                <a:lnTo>
                  <a:pt x="2041982" y="987158"/>
                </a:lnTo>
                <a:lnTo>
                  <a:pt x="2067496" y="983284"/>
                </a:lnTo>
                <a:lnTo>
                  <a:pt x="2215261" y="983284"/>
                </a:lnTo>
                <a:lnTo>
                  <a:pt x="2252014" y="997013"/>
                </a:lnTo>
                <a:lnTo>
                  <a:pt x="2262657" y="1017435"/>
                </a:lnTo>
                <a:lnTo>
                  <a:pt x="2262657" y="942721"/>
                </a:lnTo>
                <a:lnTo>
                  <a:pt x="2258098" y="941146"/>
                </a:lnTo>
                <a:lnTo>
                  <a:pt x="2237041" y="937463"/>
                </a:lnTo>
                <a:lnTo>
                  <a:pt x="2214334" y="936320"/>
                </a:lnTo>
                <a:lnTo>
                  <a:pt x="2069985" y="936320"/>
                </a:lnTo>
                <a:lnTo>
                  <a:pt x="2020951" y="941819"/>
                </a:lnTo>
                <a:lnTo>
                  <a:pt x="1985911" y="957922"/>
                </a:lnTo>
                <a:lnTo>
                  <a:pt x="1954834" y="999591"/>
                </a:lnTo>
                <a:lnTo>
                  <a:pt x="1952485" y="1014476"/>
                </a:lnTo>
                <a:lnTo>
                  <a:pt x="1952498" y="1184821"/>
                </a:lnTo>
                <a:lnTo>
                  <a:pt x="1968995" y="1228521"/>
                </a:lnTo>
                <a:lnTo>
                  <a:pt x="2018728" y="1252931"/>
                </a:lnTo>
                <a:lnTo>
                  <a:pt x="2056460" y="1256131"/>
                </a:lnTo>
                <a:lnTo>
                  <a:pt x="2215261" y="1256131"/>
                </a:lnTo>
                <a:lnTo>
                  <a:pt x="2268423" y="1248981"/>
                </a:lnTo>
                <a:lnTo>
                  <a:pt x="2305342" y="1228750"/>
                </a:lnTo>
                <a:lnTo>
                  <a:pt x="2318410" y="1210030"/>
                </a:lnTo>
                <a:lnTo>
                  <a:pt x="2325547" y="1194638"/>
                </a:lnTo>
                <a:lnTo>
                  <a:pt x="2328659" y="1178267"/>
                </a:lnTo>
                <a:lnTo>
                  <a:pt x="2328659" y="1012164"/>
                </a:lnTo>
                <a:close/>
              </a:path>
              <a:path w="2341879" h="2459354">
                <a:moveTo>
                  <a:pt x="2341448" y="2438412"/>
                </a:moveTo>
                <a:lnTo>
                  <a:pt x="2267889" y="2438412"/>
                </a:lnTo>
                <a:lnTo>
                  <a:pt x="2267889" y="2364536"/>
                </a:lnTo>
                <a:lnTo>
                  <a:pt x="2319591" y="2364536"/>
                </a:lnTo>
                <a:lnTo>
                  <a:pt x="2319591" y="2347633"/>
                </a:lnTo>
                <a:lnTo>
                  <a:pt x="2267889" y="2347633"/>
                </a:lnTo>
                <a:lnTo>
                  <a:pt x="2267889" y="2278875"/>
                </a:lnTo>
                <a:lnTo>
                  <a:pt x="2339759" y="2278875"/>
                </a:lnTo>
                <a:lnTo>
                  <a:pt x="2339759" y="2261946"/>
                </a:lnTo>
                <a:lnTo>
                  <a:pt x="2249855" y="2261946"/>
                </a:lnTo>
                <a:lnTo>
                  <a:pt x="2249855" y="2455329"/>
                </a:lnTo>
                <a:lnTo>
                  <a:pt x="2341448" y="2455329"/>
                </a:lnTo>
                <a:lnTo>
                  <a:pt x="2341448" y="24384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A56528C3-AE01-4DE4-A001-CC1305114C07}"/>
              </a:ext>
            </a:extLst>
          </p:cNvPr>
          <p:cNvGrpSpPr/>
          <p:nvPr userDrawn="1"/>
        </p:nvGrpSpPr>
        <p:grpSpPr>
          <a:xfrm>
            <a:off x="5663952" y="332656"/>
            <a:ext cx="964654" cy="1194399"/>
            <a:chOff x="0" y="3683"/>
            <a:chExt cx="1590675" cy="1969653"/>
          </a:xfrm>
        </p:grpSpPr>
        <p:sp>
          <p:nvSpPr>
            <p:cNvPr id="6" name="object 16">
              <a:extLst>
                <a:ext uri="{FF2B5EF4-FFF2-40B4-BE49-F238E27FC236}">
                  <a16:creationId xmlns:a16="http://schemas.microsoft.com/office/drawing/2014/main" id="{7FAE6A3F-F58A-4C26-9C77-42C7F2CEAFB7}"/>
                </a:ext>
              </a:extLst>
            </p:cNvPr>
            <p:cNvSpPr/>
            <p:nvPr/>
          </p:nvSpPr>
          <p:spPr>
            <a:xfrm>
              <a:off x="0" y="3683"/>
              <a:ext cx="1590675" cy="1352550"/>
            </a:xfrm>
            <a:custGeom>
              <a:avLst/>
              <a:gdLst/>
              <a:ahLst/>
              <a:cxnLst/>
              <a:rect l="l" t="t" r="r" b="b"/>
              <a:pathLst>
                <a:path w="1590675" h="1352550">
                  <a:moveTo>
                    <a:pt x="0" y="0"/>
                  </a:moveTo>
                  <a:lnTo>
                    <a:pt x="0" y="433788"/>
                  </a:lnTo>
                  <a:lnTo>
                    <a:pt x="1590315" y="1352181"/>
                  </a:lnTo>
                  <a:lnTo>
                    <a:pt x="1590315" y="918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17">
              <a:extLst>
                <a:ext uri="{FF2B5EF4-FFF2-40B4-BE49-F238E27FC236}">
                  <a16:creationId xmlns:a16="http://schemas.microsoft.com/office/drawing/2014/main" id="{C8276A99-EDA0-4E2C-B1C1-4E4E4D46FD81}"/>
                </a:ext>
              </a:extLst>
            </p:cNvPr>
            <p:cNvSpPr/>
            <p:nvPr/>
          </p:nvSpPr>
          <p:spPr>
            <a:xfrm>
              <a:off x="0" y="620786"/>
              <a:ext cx="1590675" cy="1352550"/>
            </a:xfrm>
            <a:custGeom>
              <a:avLst/>
              <a:gdLst/>
              <a:ahLst/>
              <a:cxnLst/>
              <a:rect l="l" t="t" r="r" b="b"/>
              <a:pathLst>
                <a:path w="1590675" h="1352550">
                  <a:moveTo>
                    <a:pt x="0" y="0"/>
                  </a:moveTo>
                  <a:lnTo>
                    <a:pt x="0" y="433967"/>
                  </a:lnTo>
                  <a:lnTo>
                    <a:pt x="1590321" y="1352379"/>
                  </a:lnTo>
                  <a:lnTo>
                    <a:pt x="1590321" y="918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438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4">
            <a:extLst>
              <a:ext uri="{FF2B5EF4-FFF2-40B4-BE49-F238E27FC236}">
                <a16:creationId xmlns:a16="http://schemas.microsoft.com/office/drawing/2014/main" id="{AA43257A-FB76-1431-04C1-0B48CD70E4A8}"/>
              </a:ext>
            </a:extLst>
          </p:cNvPr>
          <p:cNvSpPr/>
          <p:nvPr userDrawn="1"/>
        </p:nvSpPr>
        <p:spPr>
          <a:xfrm>
            <a:off x="5389311" y="571801"/>
            <a:ext cx="1420118" cy="1491355"/>
          </a:xfrm>
          <a:custGeom>
            <a:avLst/>
            <a:gdLst/>
            <a:ahLst/>
            <a:cxnLst/>
            <a:rect l="l" t="t" r="r" b="b"/>
            <a:pathLst>
              <a:path w="2341879" h="2459354">
                <a:moveTo>
                  <a:pt x="93052" y="2438412"/>
                </a:moveTo>
                <a:lnTo>
                  <a:pt x="18021" y="2438412"/>
                </a:lnTo>
                <a:lnTo>
                  <a:pt x="18021" y="2261946"/>
                </a:lnTo>
                <a:lnTo>
                  <a:pt x="0" y="2261946"/>
                </a:lnTo>
                <a:lnTo>
                  <a:pt x="0" y="2455329"/>
                </a:lnTo>
                <a:lnTo>
                  <a:pt x="93052" y="2455329"/>
                </a:lnTo>
                <a:lnTo>
                  <a:pt x="93052" y="2438412"/>
                </a:lnTo>
                <a:close/>
              </a:path>
              <a:path w="2341879" h="2459354">
                <a:moveTo>
                  <a:pt x="217551" y="2261946"/>
                </a:moveTo>
                <a:lnTo>
                  <a:pt x="152654" y="2261946"/>
                </a:lnTo>
                <a:lnTo>
                  <a:pt x="152654" y="2278875"/>
                </a:lnTo>
                <a:lnTo>
                  <a:pt x="175971" y="2278875"/>
                </a:lnTo>
                <a:lnTo>
                  <a:pt x="175971" y="2438412"/>
                </a:lnTo>
                <a:lnTo>
                  <a:pt x="152654" y="2438412"/>
                </a:lnTo>
                <a:lnTo>
                  <a:pt x="152654" y="2455329"/>
                </a:lnTo>
                <a:lnTo>
                  <a:pt x="217551" y="2455329"/>
                </a:lnTo>
                <a:lnTo>
                  <a:pt x="217551" y="2438412"/>
                </a:lnTo>
                <a:lnTo>
                  <a:pt x="194005" y="2438412"/>
                </a:lnTo>
                <a:lnTo>
                  <a:pt x="194005" y="2278875"/>
                </a:lnTo>
                <a:lnTo>
                  <a:pt x="217551" y="2278875"/>
                </a:lnTo>
                <a:lnTo>
                  <a:pt x="217551" y="2261946"/>
                </a:lnTo>
                <a:close/>
              </a:path>
              <a:path w="2341879" h="2459354">
                <a:moveTo>
                  <a:pt x="352590" y="1168082"/>
                </a:moveTo>
                <a:lnTo>
                  <a:pt x="350291" y="1140231"/>
                </a:lnTo>
                <a:lnTo>
                  <a:pt x="342684" y="1116660"/>
                </a:lnTo>
                <a:lnTo>
                  <a:pt x="340004" y="1113193"/>
                </a:lnTo>
                <a:lnTo>
                  <a:pt x="328650" y="1098435"/>
                </a:lnTo>
                <a:lnTo>
                  <a:pt x="307086" y="1086586"/>
                </a:lnTo>
                <a:lnTo>
                  <a:pt x="324180" y="1075601"/>
                </a:lnTo>
                <a:lnTo>
                  <a:pt x="330377" y="1067320"/>
                </a:lnTo>
                <a:lnTo>
                  <a:pt x="335267" y="1060767"/>
                </a:lnTo>
                <a:lnTo>
                  <a:pt x="341249" y="1041666"/>
                </a:lnTo>
                <a:lnTo>
                  <a:pt x="343052" y="1017841"/>
                </a:lnTo>
                <a:lnTo>
                  <a:pt x="334899" y="983132"/>
                </a:lnTo>
                <a:lnTo>
                  <a:pt x="334340" y="980757"/>
                </a:lnTo>
                <a:lnTo>
                  <a:pt x="311543" y="955370"/>
                </a:lnTo>
                <a:lnTo>
                  <a:pt x="286969" y="944206"/>
                </a:lnTo>
                <a:lnTo>
                  <a:pt x="286969" y="1161503"/>
                </a:lnTo>
                <a:lnTo>
                  <a:pt x="281533" y="1186878"/>
                </a:lnTo>
                <a:lnTo>
                  <a:pt x="267360" y="1201267"/>
                </a:lnTo>
                <a:lnTo>
                  <a:pt x="247700" y="1207681"/>
                </a:lnTo>
                <a:lnTo>
                  <a:pt x="225793" y="1209154"/>
                </a:lnTo>
                <a:lnTo>
                  <a:pt x="80454" y="1209154"/>
                </a:lnTo>
                <a:lnTo>
                  <a:pt x="80454" y="1113193"/>
                </a:lnTo>
                <a:lnTo>
                  <a:pt x="226783" y="1113193"/>
                </a:lnTo>
                <a:lnTo>
                  <a:pt x="249275" y="1115034"/>
                </a:lnTo>
                <a:lnTo>
                  <a:pt x="268516" y="1122133"/>
                </a:lnTo>
                <a:lnTo>
                  <a:pt x="281927" y="1136840"/>
                </a:lnTo>
                <a:lnTo>
                  <a:pt x="286969" y="1161503"/>
                </a:lnTo>
                <a:lnTo>
                  <a:pt x="286969" y="944206"/>
                </a:lnTo>
                <a:lnTo>
                  <a:pt x="279615" y="940854"/>
                </a:lnTo>
                <a:lnTo>
                  <a:pt x="277812" y="940638"/>
                </a:lnTo>
                <a:lnTo>
                  <a:pt x="277812" y="1026147"/>
                </a:lnTo>
                <a:lnTo>
                  <a:pt x="273799" y="1046441"/>
                </a:lnTo>
                <a:lnTo>
                  <a:pt x="262788" y="1059053"/>
                </a:lnTo>
                <a:lnTo>
                  <a:pt x="246278" y="1065504"/>
                </a:lnTo>
                <a:lnTo>
                  <a:pt x="225793" y="1067320"/>
                </a:lnTo>
                <a:lnTo>
                  <a:pt x="80454" y="1067320"/>
                </a:lnTo>
                <a:lnTo>
                  <a:pt x="80454" y="983132"/>
                </a:lnTo>
                <a:lnTo>
                  <a:pt x="226783" y="983132"/>
                </a:lnTo>
                <a:lnTo>
                  <a:pt x="245516" y="985189"/>
                </a:lnTo>
                <a:lnTo>
                  <a:pt x="261861" y="992212"/>
                </a:lnTo>
                <a:lnTo>
                  <a:pt x="273431" y="1005433"/>
                </a:lnTo>
                <a:lnTo>
                  <a:pt x="277812" y="1026147"/>
                </a:lnTo>
                <a:lnTo>
                  <a:pt x="277812" y="940638"/>
                </a:lnTo>
                <a:lnTo>
                  <a:pt x="243497" y="936320"/>
                </a:lnTo>
                <a:lnTo>
                  <a:pt x="12801" y="936320"/>
                </a:lnTo>
                <a:lnTo>
                  <a:pt x="12801" y="1255699"/>
                </a:lnTo>
                <a:lnTo>
                  <a:pt x="245999" y="1256131"/>
                </a:lnTo>
                <a:lnTo>
                  <a:pt x="283959" y="1251991"/>
                </a:lnTo>
                <a:lnTo>
                  <a:pt x="318223" y="1237742"/>
                </a:lnTo>
                <a:lnTo>
                  <a:pt x="343027" y="1210678"/>
                </a:lnTo>
                <a:lnTo>
                  <a:pt x="343369" y="1209154"/>
                </a:lnTo>
                <a:lnTo>
                  <a:pt x="352590" y="1168082"/>
                </a:lnTo>
                <a:close/>
              </a:path>
              <a:path w="2341879" h="2459354">
                <a:moveTo>
                  <a:pt x="392557" y="2261946"/>
                </a:moveTo>
                <a:lnTo>
                  <a:pt x="299770" y="2261946"/>
                </a:lnTo>
                <a:lnTo>
                  <a:pt x="299770" y="2455329"/>
                </a:lnTo>
                <a:lnTo>
                  <a:pt x="317804" y="2455329"/>
                </a:lnTo>
                <a:lnTo>
                  <a:pt x="317804" y="2362936"/>
                </a:lnTo>
                <a:lnTo>
                  <a:pt x="373811" y="2362936"/>
                </a:lnTo>
                <a:lnTo>
                  <a:pt x="373811" y="2346020"/>
                </a:lnTo>
                <a:lnTo>
                  <a:pt x="317804" y="2346020"/>
                </a:lnTo>
                <a:lnTo>
                  <a:pt x="317804" y="2278875"/>
                </a:lnTo>
                <a:lnTo>
                  <a:pt x="392557" y="2278875"/>
                </a:lnTo>
                <a:lnTo>
                  <a:pt x="392557" y="2261946"/>
                </a:lnTo>
                <a:close/>
              </a:path>
              <a:path w="2341879" h="2459354">
                <a:moveTo>
                  <a:pt x="538480" y="2438412"/>
                </a:moveTo>
                <a:lnTo>
                  <a:pt x="464921" y="2438412"/>
                </a:lnTo>
                <a:lnTo>
                  <a:pt x="464921" y="2364536"/>
                </a:lnTo>
                <a:lnTo>
                  <a:pt x="516610" y="2364536"/>
                </a:lnTo>
                <a:lnTo>
                  <a:pt x="516610" y="2347633"/>
                </a:lnTo>
                <a:lnTo>
                  <a:pt x="464921" y="2347633"/>
                </a:lnTo>
                <a:lnTo>
                  <a:pt x="464921" y="2278875"/>
                </a:lnTo>
                <a:lnTo>
                  <a:pt x="536803" y="2278875"/>
                </a:lnTo>
                <a:lnTo>
                  <a:pt x="536803" y="2261946"/>
                </a:lnTo>
                <a:lnTo>
                  <a:pt x="446900" y="2261946"/>
                </a:lnTo>
                <a:lnTo>
                  <a:pt x="446900" y="2455329"/>
                </a:lnTo>
                <a:lnTo>
                  <a:pt x="538480" y="2455329"/>
                </a:lnTo>
                <a:lnTo>
                  <a:pt x="538480" y="2438412"/>
                </a:lnTo>
                <a:close/>
              </a:path>
              <a:path w="2341879" h="2459354">
                <a:moveTo>
                  <a:pt x="735698" y="1031303"/>
                </a:moveTo>
                <a:lnTo>
                  <a:pt x="727570" y="983513"/>
                </a:lnTo>
                <a:lnTo>
                  <a:pt x="697382" y="952639"/>
                </a:lnTo>
                <a:lnTo>
                  <a:pt x="672782" y="942365"/>
                </a:lnTo>
                <a:lnTo>
                  <a:pt x="672782" y="1033183"/>
                </a:lnTo>
                <a:lnTo>
                  <a:pt x="670267" y="1055103"/>
                </a:lnTo>
                <a:lnTo>
                  <a:pt x="659917" y="1073226"/>
                </a:lnTo>
                <a:lnTo>
                  <a:pt x="642315" y="1085557"/>
                </a:lnTo>
                <a:lnTo>
                  <a:pt x="618058" y="1090104"/>
                </a:lnTo>
                <a:lnTo>
                  <a:pt x="458927" y="1090104"/>
                </a:lnTo>
                <a:lnTo>
                  <a:pt x="458927" y="982814"/>
                </a:lnTo>
                <a:lnTo>
                  <a:pt x="620141" y="982814"/>
                </a:lnTo>
                <a:lnTo>
                  <a:pt x="642353" y="986726"/>
                </a:lnTo>
                <a:lnTo>
                  <a:pt x="658495" y="997432"/>
                </a:lnTo>
                <a:lnTo>
                  <a:pt x="668629" y="1013421"/>
                </a:lnTo>
                <a:lnTo>
                  <a:pt x="672782" y="1033183"/>
                </a:lnTo>
                <a:lnTo>
                  <a:pt x="672782" y="942365"/>
                </a:lnTo>
                <a:lnTo>
                  <a:pt x="662647" y="939507"/>
                </a:lnTo>
                <a:lnTo>
                  <a:pt x="643585" y="937018"/>
                </a:lnTo>
                <a:lnTo>
                  <a:pt x="622769" y="936332"/>
                </a:lnTo>
                <a:lnTo>
                  <a:pt x="392074" y="936332"/>
                </a:lnTo>
                <a:lnTo>
                  <a:pt x="392074" y="1256118"/>
                </a:lnTo>
                <a:lnTo>
                  <a:pt x="459130" y="1256118"/>
                </a:lnTo>
                <a:lnTo>
                  <a:pt x="459130" y="1135913"/>
                </a:lnTo>
                <a:lnTo>
                  <a:pt x="624636" y="1135913"/>
                </a:lnTo>
                <a:lnTo>
                  <a:pt x="660209" y="1152309"/>
                </a:lnTo>
                <a:lnTo>
                  <a:pt x="665060" y="1256118"/>
                </a:lnTo>
                <a:lnTo>
                  <a:pt x="730427" y="1256118"/>
                </a:lnTo>
                <a:lnTo>
                  <a:pt x="730427" y="1170571"/>
                </a:lnTo>
                <a:lnTo>
                  <a:pt x="729919" y="1160221"/>
                </a:lnTo>
                <a:lnTo>
                  <a:pt x="711796" y="1125855"/>
                </a:lnTo>
                <a:lnTo>
                  <a:pt x="687793" y="1112469"/>
                </a:lnTo>
                <a:lnTo>
                  <a:pt x="696506" y="1109827"/>
                </a:lnTo>
                <a:lnTo>
                  <a:pt x="729983" y="1082217"/>
                </a:lnTo>
                <a:lnTo>
                  <a:pt x="735647" y="1050747"/>
                </a:lnTo>
                <a:lnTo>
                  <a:pt x="735698" y="1031303"/>
                </a:lnTo>
                <a:close/>
              </a:path>
              <a:path w="2341879" h="2459354">
                <a:moveTo>
                  <a:pt x="843305" y="2261946"/>
                </a:moveTo>
                <a:lnTo>
                  <a:pt x="750506" y="2261946"/>
                </a:lnTo>
                <a:lnTo>
                  <a:pt x="750506" y="2455329"/>
                </a:lnTo>
                <a:lnTo>
                  <a:pt x="768540" y="2455329"/>
                </a:lnTo>
                <a:lnTo>
                  <a:pt x="768540" y="2362936"/>
                </a:lnTo>
                <a:lnTo>
                  <a:pt x="824560" y="2362936"/>
                </a:lnTo>
                <a:lnTo>
                  <a:pt x="824560" y="2346020"/>
                </a:lnTo>
                <a:lnTo>
                  <a:pt x="768540" y="2346020"/>
                </a:lnTo>
                <a:lnTo>
                  <a:pt x="768540" y="2278875"/>
                </a:lnTo>
                <a:lnTo>
                  <a:pt x="843305" y="2278875"/>
                </a:lnTo>
                <a:lnTo>
                  <a:pt x="843305" y="2261946"/>
                </a:lnTo>
                <a:close/>
              </a:path>
              <a:path w="2341879" h="2459354">
                <a:moveTo>
                  <a:pt x="1003655" y="2455329"/>
                </a:moveTo>
                <a:lnTo>
                  <a:pt x="959523" y="2374760"/>
                </a:lnTo>
                <a:lnTo>
                  <a:pt x="957021" y="2370188"/>
                </a:lnTo>
                <a:lnTo>
                  <a:pt x="971969" y="2358174"/>
                </a:lnTo>
                <a:lnTo>
                  <a:pt x="981417" y="2345182"/>
                </a:lnTo>
                <a:lnTo>
                  <a:pt x="986370" y="2331313"/>
                </a:lnTo>
                <a:lnTo>
                  <a:pt x="987793" y="2316734"/>
                </a:lnTo>
                <a:lnTo>
                  <a:pt x="986523" y="2303411"/>
                </a:lnTo>
                <a:lnTo>
                  <a:pt x="980465" y="2285111"/>
                </a:lnTo>
                <a:lnTo>
                  <a:pt x="975004" y="2278875"/>
                </a:lnTo>
                <a:lnTo>
                  <a:pt x="969759" y="2272881"/>
                </a:lnTo>
                <a:lnTo>
                  <a:pt x="969759" y="2315667"/>
                </a:lnTo>
                <a:lnTo>
                  <a:pt x="967117" y="2334310"/>
                </a:lnTo>
                <a:lnTo>
                  <a:pt x="959472" y="2347557"/>
                </a:lnTo>
                <a:lnTo>
                  <a:pt x="947242" y="2355469"/>
                </a:lnTo>
                <a:lnTo>
                  <a:pt x="930808" y="2358098"/>
                </a:lnTo>
                <a:lnTo>
                  <a:pt x="913739" y="2358098"/>
                </a:lnTo>
                <a:lnTo>
                  <a:pt x="913739" y="2278875"/>
                </a:lnTo>
                <a:lnTo>
                  <a:pt x="931532" y="2278875"/>
                </a:lnTo>
                <a:lnTo>
                  <a:pt x="949579" y="2280996"/>
                </a:lnTo>
                <a:lnTo>
                  <a:pt x="961377" y="2287600"/>
                </a:lnTo>
                <a:lnTo>
                  <a:pt x="967803" y="2299043"/>
                </a:lnTo>
                <a:lnTo>
                  <a:pt x="969759" y="2315667"/>
                </a:lnTo>
                <a:lnTo>
                  <a:pt x="969759" y="2272881"/>
                </a:lnTo>
                <a:lnTo>
                  <a:pt x="966292" y="2268918"/>
                </a:lnTo>
                <a:lnTo>
                  <a:pt x="940663" y="2261946"/>
                </a:lnTo>
                <a:lnTo>
                  <a:pt x="895705" y="2261946"/>
                </a:lnTo>
                <a:lnTo>
                  <a:pt x="895705" y="2455329"/>
                </a:lnTo>
                <a:lnTo>
                  <a:pt x="913739" y="2455329"/>
                </a:lnTo>
                <a:lnTo>
                  <a:pt x="913739" y="2375293"/>
                </a:lnTo>
                <a:lnTo>
                  <a:pt x="939698" y="2374760"/>
                </a:lnTo>
                <a:lnTo>
                  <a:pt x="981773" y="2455329"/>
                </a:lnTo>
                <a:lnTo>
                  <a:pt x="1003655" y="2455329"/>
                </a:lnTo>
                <a:close/>
              </a:path>
              <a:path w="2341879" h="2459354">
                <a:moveTo>
                  <a:pt x="1134529" y="0"/>
                </a:moveTo>
                <a:lnTo>
                  <a:pt x="356006" y="449021"/>
                </a:lnTo>
                <a:lnTo>
                  <a:pt x="356006" y="799134"/>
                </a:lnTo>
                <a:lnTo>
                  <a:pt x="495439" y="799134"/>
                </a:lnTo>
                <a:lnTo>
                  <a:pt x="495439" y="530161"/>
                </a:lnTo>
                <a:lnTo>
                  <a:pt x="1134529" y="161175"/>
                </a:lnTo>
                <a:lnTo>
                  <a:pt x="1134529" y="0"/>
                </a:lnTo>
                <a:close/>
              </a:path>
              <a:path w="2341879" h="2459354">
                <a:moveTo>
                  <a:pt x="1139723" y="2358618"/>
                </a:moveTo>
                <a:lnTo>
                  <a:pt x="1138516" y="2327757"/>
                </a:lnTo>
                <a:lnTo>
                  <a:pt x="1132078" y="2294915"/>
                </a:lnTo>
                <a:lnTo>
                  <a:pt x="1121676" y="2277846"/>
                </a:lnTo>
                <a:lnTo>
                  <a:pt x="1121676" y="2358618"/>
                </a:lnTo>
                <a:lnTo>
                  <a:pt x="1118730" y="2401265"/>
                </a:lnTo>
                <a:lnTo>
                  <a:pt x="1110894" y="2426690"/>
                </a:lnTo>
                <a:lnTo>
                  <a:pt x="1099667" y="2438971"/>
                </a:lnTo>
                <a:lnTo>
                  <a:pt x="1086573" y="2442159"/>
                </a:lnTo>
                <a:lnTo>
                  <a:pt x="1065885" y="2432202"/>
                </a:lnTo>
                <a:lnTo>
                  <a:pt x="1055509" y="2408656"/>
                </a:lnTo>
                <a:lnTo>
                  <a:pt x="1051902" y="2380970"/>
                </a:lnTo>
                <a:lnTo>
                  <a:pt x="1051483" y="2358618"/>
                </a:lnTo>
                <a:lnTo>
                  <a:pt x="1051560" y="2340826"/>
                </a:lnTo>
                <a:lnTo>
                  <a:pt x="1054608" y="2312644"/>
                </a:lnTo>
                <a:lnTo>
                  <a:pt x="1064869" y="2286571"/>
                </a:lnTo>
                <a:lnTo>
                  <a:pt x="1086573" y="2275103"/>
                </a:lnTo>
                <a:lnTo>
                  <a:pt x="1107884" y="2285669"/>
                </a:lnTo>
                <a:lnTo>
                  <a:pt x="1118196" y="2310219"/>
                </a:lnTo>
                <a:lnTo>
                  <a:pt x="1121473" y="2338095"/>
                </a:lnTo>
                <a:lnTo>
                  <a:pt x="1121676" y="2358618"/>
                </a:lnTo>
                <a:lnTo>
                  <a:pt x="1121676" y="2277846"/>
                </a:lnTo>
                <a:lnTo>
                  <a:pt x="1120013" y="2275103"/>
                </a:lnTo>
                <a:lnTo>
                  <a:pt x="1116177" y="2268817"/>
                </a:lnTo>
                <a:lnTo>
                  <a:pt x="1086573" y="2258187"/>
                </a:lnTo>
                <a:lnTo>
                  <a:pt x="1066012" y="2262517"/>
                </a:lnTo>
                <a:lnTo>
                  <a:pt x="1049108" y="2278088"/>
                </a:lnTo>
                <a:lnTo>
                  <a:pt x="1037666" y="2308822"/>
                </a:lnTo>
                <a:lnTo>
                  <a:pt x="1033462" y="2358618"/>
                </a:lnTo>
                <a:lnTo>
                  <a:pt x="1034249" y="2385885"/>
                </a:lnTo>
                <a:lnTo>
                  <a:pt x="1040003" y="2419146"/>
                </a:lnTo>
                <a:lnTo>
                  <a:pt x="1055763" y="2447252"/>
                </a:lnTo>
                <a:lnTo>
                  <a:pt x="1086573" y="2459088"/>
                </a:lnTo>
                <a:lnTo>
                  <a:pt x="1118006" y="2447023"/>
                </a:lnTo>
                <a:lnTo>
                  <a:pt x="1120686" y="2442159"/>
                </a:lnTo>
                <a:lnTo>
                  <a:pt x="1133703" y="2418537"/>
                </a:lnTo>
                <a:lnTo>
                  <a:pt x="1139126" y="2385199"/>
                </a:lnTo>
                <a:lnTo>
                  <a:pt x="1139723" y="2358618"/>
                </a:lnTo>
                <a:close/>
              </a:path>
              <a:path w="2341879" h="2459354">
                <a:moveTo>
                  <a:pt x="1153934" y="1256131"/>
                </a:moveTo>
                <a:lnTo>
                  <a:pt x="1123340" y="1190802"/>
                </a:lnTo>
                <a:lnTo>
                  <a:pt x="1101521" y="1144168"/>
                </a:lnTo>
                <a:lnTo>
                  <a:pt x="1031862" y="995387"/>
                </a:lnTo>
                <a:lnTo>
                  <a:pt x="1031862" y="1144168"/>
                </a:lnTo>
                <a:lnTo>
                  <a:pt x="878865" y="1144168"/>
                </a:lnTo>
                <a:lnTo>
                  <a:pt x="961415" y="976985"/>
                </a:lnTo>
                <a:lnTo>
                  <a:pt x="1031862" y="1144168"/>
                </a:lnTo>
                <a:lnTo>
                  <a:pt x="1031862" y="995387"/>
                </a:lnTo>
                <a:lnTo>
                  <a:pt x="1023251" y="976985"/>
                </a:lnTo>
                <a:lnTo>
                  <a:pt x="1004214" y="936332"/>
                </a:lnTo>
                <a:lnTo>
                  <a:pt x="913472" y="936332"/>
                </a:lnTo>
                <a:lnTo>
                  <a:pt x="753287" y="1256131"/>
                </a:lnTo>
                <a:lnTo>
                  <a:pt x="824141" y="1256131"/>
                </a:lnTo>
                <a:lnTo>
                  <a:pt x="857910" y="1190802"/>
                </a:lnTo>
                <a:lnTo>
                  <a:pt x="1053071" y="1190802"/>
                </a:lnTo>
                <a:lnTo>
                  <a:pt x="1082471" y="1256131"/>
                </a:lnTo>
                <a:lnTo>
                  <a:pt x="1153934" y="1256131"/>
                </a:lnTo>
                <a:close/>
              </a:path>
              <a:path w="2341879" h="2459354">
                <a:moveTo>
                  <a:pt x="1290929" y="2261946"/>
                </a:moveTo>
                <a:lnTo>
                  <a:pt x="1273136" y="2261946"/>
                </a:lnTo>
                <a:lnTo>
                  <a:pt x="1236840" y="2358364"/>
                </a:lnTo>
                <a:lnTo>
                  <a:pt x="1217930" y="2308136"/>
                </a:lnTo>
                <a:lnTo>
                  <a:pt x="1200531" y="2261946"/>
                </a:lnTo>
                <a:lnTo>
                  <a:pt x="1182979" y="2261946"/>
                </a:lnTo>
                <a:lnTo>
                  <a:pt x="1182979" y="2455329"/>
                </a:lnTo>
                <a:lnTo>
                  <a:pt x="1201026" y="2455329"/>
                </a:lnTo>
                <a:lnTo>
                  <a:pt x="1201496" y="2308136"/>
                </a:lnTo>
                <a:lnTo>
                  <a:pt x="1236840" y="2402954"/>
                </a:lnTo>
                <a:lnTo>
                  <a:pt x="1253794" y="2358364"/>
                </a:lnTo>
                <a:lnTo>
                  <a:pt x="1272882" y="2308136"/>
                </a:lnTo>
                <a:lnTo>
                  <a:pt x="1272882" y="2455329"/>
                </a:lnTo>
                <a:lnTo>
                  <a:pt x="1290929" y="2455329"/>
                </a:lnTo>
                <a:lnTo>
                  <a:pt x="1290929" y="2308136"/>
                </a:lnTo>
                <a:lnTo>
                  <a:pt x="1290929" y="2261946"/>
                </a:lnTo>
                <a:close/>
              </a:path>
              <a:path w="2341879" h="2459354">
                <a:moveTo>
                  <a:pt x="1518729" y="1137450"/>
                </a:moveTo>
                <a:lnTo>
                  <a:pt x="1450378" y="1137450"/>
                </a:lnTo>
                <a:lnTo>
                  <a:pt x="1450378" y="1176147"/>
                </a:lnTo>
                <a:lnTo>
                  <a:pt x="1449451" y="1184795"/>
                </a:lnTo>
                <a:lnTo>
                  <a:pt x="1420177" y="1209344"/>
                </a:lnTo>
                <a:lnTo>
                  <a:pt x="1286090" y="1210030"/>
                </a:lnTo>
                <a:lnTo>
                  <a:pt x="1271282" y="1209725"/>
                </a:lnTo>
                <a:lnTo>
                  <a:pt x="1231023" y="1191818"/>
                </a:lnTo>
                <a:lnTo>
                  <a:pt x="1225588" y="1165364"/>
                </a:lnTo>
                <a:lnTo>
                  <a:pt x="1225588" y="1017841"/>
                </a:lnTo>
                <a:lnTo>
                  <a:pt x="1251204" y="987158"/>
                </a:lnTo>
                <a:lnTo>
                  <a:pt x="1276858" y="983284"/>
                </a:lnTo>
                <a:lnTo>
                  <a:pt x="1405458" y="983284"/>
                </a:lnTo>
                <a:lnTo>
                  <a:pt x="1443863" y="997127"/>
                </a:lnTo>
                <a:lnTo>
                  <a:pt x="1449362" y="1045667"/>
                </a:lnTo>
                <a:lnTo>
                  <a:pt x="1516126" y="1045667"/>
                </a:lnTo>
                <a:lnTo>
                  <a:pt x="1516126" y="1006144"/>
                </a:lnTo>
                <a:lnTo>
                  <a:pt x="1494917" y="960704"/>
                </a:lnTo>
                <a:lnTo>
                  <a:pt x="1455140" y="940511"/>
                </a:lnTo>
                <a:lnTo>
                  <a:pt x="1404708" y="936332"/>
                </a:lnTo>
                <a:lnTo>
                  <a:pt x="1279220" y="936332"/>
                </a:lnTo>
                <a:lnTo>
                  <a:pt x="1230147" y="941819"/>
                </a:lnTo>
                <a:lnTo>
                  <a:pt x="1195336" y="957910"/>
                </a:lnTo>
                <a:lnTo>
                  <a:pt x="1163916" y="999591"/>
                </a:lnTo>
                <a:lnTo>
                  <a:pt x="1161567" y="1014463"/>
                </a:lnTo>
                <a:lnTo>
                  <a:pt x="1161567" y="1184719"/>
                </a:lnTo>
                <a:lnTo>
                  <a:pt x="1178191" y="1228521"/>
                </a:lnTo>
                <a:lnTo>
                  <a:pt x="1227963" y="1252931"/>
                </a:lnTo>
                <a:lnTo>
                  <a:pt x="1265885" y="1256118"/>
                </a:lnTo>
                <a:lnTo>
                  <a:pt x="1405458" y="1256118"/>
                </a:lnTo>
                <a:lnTo>
                  <a:pt x="1464068" y="1247508"/>
                </a:lnTo>
                <a:lnTo>
                  <a:pt x="1501089" y="1228966"/>
                </a:lnTo>
                <a:lnTo>
                  <a:pt x="1518729" y="1188681"/>
                </a:lnTo>
                <a:lnTo>
                  <a:pt x="1518729" y="1137450"/>
                </a:lnTo>
                <a:close/>
              </a:path>
              <a:path w="2341879" h="2459354">
                <a:moveTo>
                  <a:pt x="1569783" y="2261946"/>
                </a:moveTo>
                <a:lnTo>
                  <a:pt x="1504886" y="2261946"/>
                </a:lnTo>
                <a:lnTo>
                  <a:pt x="1504886" y="2278875"/>
                </a:lnTo>
                <a:lnTo>
                  <a:pt x="1528191" y="2278875"/>
                </a:lnTo>
                <a:lnTo>
                  <a:pt x="1528191" y="2438412"/>
                </a:lnTo>
                <a:lnTo>
                  <a:pt x="1504886" y="2438412"/>
                </a:lnTo>
                <a:lnTo>
                  <a:pt x="1504886" y="2455329"/>
                </a:lnTo>
                <a:lnTo>
                  <a:pt x="1569783" y="2455329"/>
                </a:lnTo>
                <a:lnTo>
                  <a:pt x="1569783" y="2438412"/>
                </a:lnTo>
                <a:lnTo>
                  <a:pt x="1546225" y="2438412"/>
                </a:lnTo>
                <a:lnTo>
                  <a:pt x="1546225" y="2278875"/>
                </a:lnTo>
                <a:lnTo>
                  <a:pt x="1569783" y="2278875"/>
                </a:lnTo>
                <a:lnTo>
                  <a:pt x="1569783" y="2261946"/>
                </a:lnTo>
                <a:close/>
              </a:path>
              <a:path w="2341879" h="2459354">
                <a:moveTo>
                  <a:pt x="1735416" y="2261946"/>
                </a:moveTo>
                <a:lnTo>
                  <a:pt x="1717382" y="2261946"/>
                </a:lnTo>
                <a:lnTo>
                  <a:pt x="1716671" y="2406446"/>
                </a:lnTo>
                <a:lnTo>
                  <a:pt x="1678305" y="2301163"/>
                </a:lnTo>
                <a:lnTo>
                  <a:pt x="1664017" y="2261946"/>
                </a:lnTo>
                <a:lnTo>
                  <a:pt x="1643100" y="2261946"/>
                </a:lnTo>
                <a:lnTo>
                  <a:pt x="1643100" y="2455329"/>
                </a:lnTo>
                <a:lnTo>
                  <a:pt x="1661134" y="2455329"/>
                </a:lnTo>
                <a:lnTo>
                  <a:pt x="1661617" y="2301163"/>
                </a:lnTo>
                <a:lnTo>
                  <a:pt x="1718348" y="2457208"/>
                </a:lnTo>
                <a:lnTo>
                  <a:pt x="1735416" y="2457208"/>
                </a:lnTo>
                <a:lnTo>
                  <a:pt x="1735416" y="2406446"/>
                </a:lnTo>
                <a:lnTo>
                  <a:pt x="1735416" y="2261946"/>
                </a:lnTo>
                <a:close/>
              </a:path>
              <a:path w="2341879" h="2459354">
                <a:moveTo>
                  <a:pt x="1889264" y="2403767"/>
                </a:moveTo>
                <a:lnTo>
                  <a:pt x="1868576" y="2363762"/>
                </a:lnTo>
                <a:lnTo>
                  <a:pt x="1835188" y="2339835"/>
                </a:lnTo>
                <a:lnTo>
                  <a:pt x="1821434" y="2329091"/>
                </a:lnTo>
                <a:lnTo>
                  <a:pt x="1813941" y="2320125"/>
                </a:lnTo>
                <a:lnTo>
                  <a:pt x="1810804" y="2312225"/>
                </a:lnTo>
                <a:lnTo>
                  <a:pt x="1810181" y="2304643"/>
                </a:lnTo>
                <a:lnTo>
                  <a:pt x="1812378" y="2292553"/>
                </a:lnTo>
                <a:lnTo>
                  <a:pt x="1818347" y="2283231"/>
                </a:lnTo>
                <a:lnTo>
                  <a:pt x="1827212" y="2277224"/>
                </a:lnTo>
                <a:lnTo>
                  <a:pt x="1838058" y="2275103"/>
                </a:lnTo>
                <a:lnTo>
                  <a:pt x="1848726" y="2277033"/>
                </a:lnTo>
                <a:lnTo>
                  <a:pt x="1858441" y="2282063"/>
                </a:lnTo>
                <a:lnTo>
                  <a:pt x="1867344" y="2289048"/>
                </a:lnTo>
                <a:lnTo>
                  <a:pt x="1875561" y="2296871"/>
                </a:lnTo>
                <a:lnTo>
                  <a:pt x="1886381" y="2282367"/>
                </a:lnTo>
                <a:lnTo>
                  <a:pt x="1852002" y="2260079"/>
                </a:lnTo>
                <a:lnTo>
                  <a:pt x="1838782" y="2258187"/>
                </a:lnTo>
                <a:lnTo>
                  <a:pt x="1820545" y="2261387"/>
                </a:lnTo>
                <a:lnTo>
                  <a:pt x="1805736" y="2270709"/>
                </a:lnTo>
                <a:lnTo>
                  <a:pt x="1795780" y="2285720"/>
                </a:lnTo>
                <a:lnTo>
                  <a:pt x="1792147" y="2306002"/>
                </a:lnTo>
                <a:lnTo>
                  <a:pt x="1794738" y="2322207"/>
                </a:lnTo>
                <a:lnTo>
                  <a:pt x="1801736" y="2335136"/>
                </a:lnTo>
                <a:lnTo>
                  <a:pt x="1811921" y="2345664"/>
                </a:lnTo>
                <a:lnTo>
                  <a:pt x="1824113" y="2354618"/>
                </a:lnTo>
                <a:lnTo>
                  <a:pt x="1839747" y="2365095"/>
                </a:lnTo>
                <a:lnTo>
                  <a:pt x="1857552" y="2377973"/>
                </a:lnTo>
                <a:lnTo>
                  <a:pt x="1866950" y="2387574"/>
                </a:lnTo>
                <a:lnTo>
                  <a:pt x="1870621" y="2396274"/>
                </a:lnTo>
                <a:lnTo>
                  <a:pt x="1871243" y="2406446"/>
                </a:lnTo>
                <a:lnTo>
                  <a:pt x="1868639" y="2420747"/>
                </a:lnTo>
                <a:lnTo>
                  <a:pt x="1861540" y="2432062"/>
                </a:lnTo>
                <a:lnTo>
                  <a:pt x="1851063" y="2439492"/>
                </a:lnTo>
                <a:lnTo>
                  <a:pt x="1838299" y="2442159"/>
                </a:lnTo>
                <a:lnTo>
                  <a:pt x="1826475" y="2440076"/>
                </a:lnTo>
                <a:lnTo>
                  <a:pt x="1816011" y="2434374"/>
                </a:lnTo>
                <a:lnTo>
                  <a:pt x="1807070" y="2425852"/>
                </a:lnTo>
                <a:lnTo>
                  <a:pt x="1799856" y="2415311"/>
                </a:lnTo>
                <a:lnTo>
                  <a:pt x="1785912" y="2427668"/>
                </a:lnTo>
                <a:lnTo>
                  <a:pt x="1796618" y="2440736"/>
                </a:lnTo>
                <a:lnTo>
                  <a:pt x="1808759" y="2450630"/>
                </a:lnTo>
                <a:lnTo>
                  <a:pt x="1822577" y="2456904"/>
                </a:lnTo>
                <a:lnTo>
                  <a:pt x="1838299" y="2459088"/>
                </a:lnTo>
                <a:lnTo>
                  <a:pt x="1859038" y="2455316"/>
                </a:lnTo>
                <a:lnTo>
                  <a:pt x="1875142" y="2444419"/>
                </a:lnTo>
                <a:lnTo>
                  <a:pt x="1876488" y="2442159"/>
                </a:lnTo>
                <a:lnTo>
                  <a:pt x="1885556" y="2427020"/>
                </a:lnTo>
                <a:lnTo>
                  <a:pt x="1889264" y="2403767"/>
                </a:lnTo>
                <a:close/>
              </a:path>
              <a:path w="2341879" h="2459354">
                <a:moveTo>
                  <a:pt x="1917496" y="1137450"/>
                </a:moveTo>
                <a:lnTo>
                  <a:pt x="1848954" y="1137450"/>
                </a:lnTo>
                <a:lnTo>
                  <a:pt x="1848954" y="1176147"/>
                </a:lnTo>
                <a:lnTo>
                  <a:pt x="1848091" y="1184795"/>
                </a:lnTo>
                <a:lnTo>
                  <a:pt x="1809521" y="1209992"/>
                </a:lnTo>
                <a:lnTo>
                  <a:pt x="1684972" y="1210030"/>
                </a:lnTo>
                <a:lnTo>
                  <a:pt x="1670037" y="1209725"/>
                </a:lnTo>
                <a:lnTo>
                  <a:pt x="1629943" y="1191818"/>
                </a:lnTo>
                <a:lnTo>
                  <a:pt x="1624698" y="1165364"/>
                </a:lnTo>
                <a:lnTo>
                  <a:pt x="1624698" y="1017841"/>
                </a:lnTo>
                <a:lnTo>
                  <a:pt x="1650161" y="987158"/>
                </a:lnTo>
                <a:lnTo>
                  <a:pt x="1675549" y="983284"/>
                </a:lnTo>
                <a:lnTo>
                  <a:pt x="1804593" y="983284"/>
                </a:lnTo>
                <a:lnTo>
                  <a:pt x="1842427" y="997127"/>
                </a:lnTo>
                <a:lnTo>
                  <a:pt x="1848192" y="1008341"/>
                </a:lnTo>
                <a:lnTo>
                  <a:pt x="1848192" y="1045667"/>
                </a:lnTo>
                <a:lnTo>
                  <a:pt x="1914956" y="1045667"/>
                </a:lnTo>
                <a:lnTo>
                  <a:pt x="1914956" y="1006144"/>
                </a:lnTo>
                <a:lnTo>
                  <a:pt x="1893989" y="960704"/>
                </a:lnTo>
                <a:lnTo>
                  <a:pt x="1854047" y="940511"/>
                </a:lnTo>
                <a:lnTo>
                  <a:pt x="1803603" y="936332"/>
                </a:lnTo>
                <a:lnTo>
                  <a:pt x="1678051" y="936332"/>
                </a:lnTo>
                <a:lnTo>
                  <a:pt x="1629041" y="941819"/>
                </a:lnTo>
                <a:lnTo>
                  <a:pt x="1594167" y="957910"/>
                </a:lnTo>
                <a:lnTo>
                  <a:pt x="1562709" y="999591"/>
                </a:lnTo>
                <a:lnTo>
                  <a:pt x="1560423" y="1014463"/>
                </a:lnTo>
                <a:lnTo>
                  <a:pt x="1560423" y="1184719"/>
                </a:lnTo>
                <a:lnTo>
                  <a:pt x="1577073" y="1228521"/>
                </a:lnTo>
                <a:lnTo>
                  <a:pt x="1626831" y="1252931"/>
                </a:lnTo>
                <a:lnTo>
                  <a:pt x="1664512" y="1256118"/>
                </a:lnTo>
                <a:lnTo>
                  <a:pt x="1804593" y="1256118"/>
                </a:lnTo>
                <a:lnTo>
                  <a:pt x="1863026" y="1247508"/>
                </a:lnTo>
                <a:lnTo>
                  <a:pt x="1900021" y="1228966"/>
                </a:lnTo>
                <a:lnTo>
                  <a:pt x="1917496" y="1188681"/>
                </a:lnTo>
                <a:lnTo>
                  <a:pt x="1917496" y="1137450"/>
                </a:lnTo>
                <a:close/>
              </a:path>
              <a:path w="2341879" h="2459354">
                <a:moveTo>
                  <a:pt x="1986889" y="678446"/>
                </a:moveTo>
                <a:lnTo>
                  <a:pt x="1210233" y="230060"/>
                </a:lnTo>
                <a:lnTo>
                  <a:pt x="1210233" y="391210"/>
                </a:lnTo>
                <a:lnTo>
                  <a:pt x="1986889" y="839724"/>
                </a:lnTo>
                <a:lnTo>
                  <a:pt x="1986889" y="678446"/>
                </a:lnTo>
                <a:close/>
              </a:path>
              <a:path w="2341879" h="2459354">
                <a:moveTo>
                  <a:pt x="1986889" y="449427"/>
                </a:moveTo>
                <a:lnTo>
                  <a:pt x="1210233" y="800"/>
                </a:lnTo>
                <a:lnTo>
                  <a:pt x="1210233" y="161937"/>
                </a:lnTo>
                <a:lnTo>
                  <a:pt x="1986889" y="610450"/>
                </a:lnTo>
                <a:lnTo>
                  <a:pt x="1986889" y="449427"/>
                </a:lnTo>
                <a:close/>
              </a:path>
              <a:path w="2341879" h="2459354">
                <a:moveTo>
                  <a:pt x="1986940" y="1397000"/>
                </a:moveTo>
                <a:lnTo>
                  <a:pt x="1847494" y="1397000"/>
                </a:lnTo>
                <a:lnTo>
                  <a:pt x="1847494" y="1497431"/>
                </a:lnTo>
                <a:lnTo>
                  <a:pt x="1171384" y="1888248"/>
                </a:lnTo>
                <a:lnTo>
                  <a:pt x="495452" y="1497558"/>
                </a:lnTo>
                <a:lnTo>
                  <a:pt x="495452" y="1397139"/>
                </a:lnTo>
                <a:lnTo>
                  <a:pt x="356006" y="1397139"/>
                </a:lnTo>
                <a:lnTo>
                  <a:pt x="356006" y="1578698"/>
                </a:lnTo>
                <a:lnTo>
                  <a:pt x="1171575" y="2049272"/>
                </a:lnTo>
                <a:lnTo>
                  <a:pt x="1986940" y="1578559"/>
                </a:lnTo>
                <a:lnTo>
                  <a:pt x="1986940" y="1397000"/>
                </a:lnTo>
                <a:close/>
              </a:path>
              <a:path w="2341879" h="2459354">
                <a:moveTo>
                  <a:pt x="2020531" y="2261946"/>
                </a:moveTo>
                <a:lnTo>
                  <a:pt x="1955622" y="2261946"/>
                </a:lnTo>
                <a:lnTo>
                  <a:pt x="1955622" y="2278875"/>
                </a:lnTo>
                <a:lnTo>
                  <a:pt x="1978952" y="2278875"/>
                </a:lnTo>
                <a:lnTo>
                  <a:pt x="1978952" y="2438412"/>
                </a:lnTo>
                <a:lnTo>
                  <a:pt x="1955622" y="2438412"/>
                </a:lnTo>
                <a:lnTo>
                  <a:pt x="1955622" y="2455329"/>
                </a:lnTo>
                <a:lnTo>
                  <a:pt x="2020531" y="2455329"/>
                </a:lnTo>
                <a:lnTo>
                  <a:pt x="2020531" y="2438412"/>
                </a:lnTo>
                <a:lnTo>
                  <a:pt x="1996973" y="2438412"/>
                </a:lnTo>
                <a:lnTo>
                  <a:pt x="1996973" y="2278875"/>
                </a:lnTo>
                <a:lnTo>
                  <a:pt x="2020531" y="2278875"/>
                </a:lnTo>
                <a:lnTo>
                  <a:pt x="2020531" y="2261946"/>
                </a:lnTo>
                <a:close/>
              </a:path>
              <a:path w="2341879" h="2459354">
                <a:moveTo>
                  <a:pt x="2192883" y="2358618"/>
                </a:moveTo>
                <a:lnTo>
                  <a:pt x="2188870" y="2311679"/>
                </a:lnTo>
                <a:lnTo>
                  <a:pt x="2177529" y="2281986"/>
                </a:lnTo>
                <a:lnTo>
                  <a:pt x="2174862" y="2279637"/>
                </a:lnTo>
                <a:lnTo>
                  <a:pt x="2174862" y="2358618"/>
                </a:lnTo>
                <a:lnTo>
                  <a:pt x="2171877" y="2401468"/>
                </a:lnTo>
                <a:lnTo>
                  <a:pt x="2163445" y="2425522"/>
                </a:lnTo>
                <a:lnTo>
                  <a:pt x="2150313" y="2436063"/>
                </a:lnTo>
                <a:lnTo>
                  <a:pt x="2133269" y="2438412"/>
                </a:lnTo>
                <a:lnTo>
                  <a:pt x="2111159" y="2438412"/>
                </a:lnTo>
                <a:lnTo>
                  <a:pt x="2111159" y="2278875"/>
                </a:lnTo>
                <a:lnTo>
                  <a:pt x="2132787" y="2278875"/>
                </a:lnTo>
                <a:lnTo>
                  <a:pt x="2149094" y="2280920"/>
                </a:lnTo>
                <a:lnTo>
                  <a:pt x="2162479" y="2290953"/>
                </a:lnTo>
                <a:lnTo>
                  <a:pt x="2171535" y="2314892"/>
                </a:lnTo>
                <a:lnTo>
                  <a:pt x="2174862" y="2358618"/>
                </a:lnTo>
                <a:lnTo>
                  <a:pt x="2174862" y="2279637"/>
                </a:lnTo>
                <a:lnTo>
                  <a:pt x="2174011" y="2278875"/>
                </a:lnTo>
                <a:lnTo>
                  <a:pt x="2159927" y="2266442"/>
                </a:lnTo>
                <a:lnTo>
                  <a:pt x="2137105" y="2261946"/>
                </a:lnTo>
                <a:lnTo>
                  <a:pt x="2093112" y="2261946"/>
                </a:lnTo>
                <a:lnTo>
                  <a:pt x="2093112" y="2455329"/>
                </a:lnTo>
                <a:lnTo>
                  <a:pt x="2134489" y="2455329"/>
                </a:lnTo>
                <a:lnTo>
                  <a:pt x="2159533" y="2450693"/>
                </a:lnTo>
                <a:lnTo>
                  <a:pt x="2173757" y="2438412"/>
                </a:lnTo>
                <a:lnTo>
                  <a:pt x="2177834" y="2434882"/>
                </a:lnTo>
                <a:lnTo>
                  <a:pt x="2189073" y="2405138"/>
                </a:lnTo>
                <a:lnTo>
                  <a:pt x="2192883" y="2358618"/>
                </a:lnTo>
                <a:close/>
              </a:path>
              <a:path w="2341879" h="2459354">
                <a:moveTo>
                  <a:pt x="2328659" y="1012164"/>
                </a:moveTo>
                <a:lnTo>
                  <a:pt x="2307374" y="969467"/>
                </a:lnTo>
                <a:lnTo>
                  <a:pt x="2262657" y="942721"/>
                </a:lnTo>
                <a:lnTo>
                  <a:pt x="2262657" y="1017435"/>
                </a:lnTo>
                <a:lnTo>
                  <a:pt x="2262657" y="1173988"/>
                </a:lnTo>
                <a:lnTo>
                  <a:pt x="2238337" y="1207312"/>
                </a:lnTo>
                <a:lnTo>
                  <a:pt x="2208746" y="1210030"/>
                </a:lnTo>
                <a:lnTo>
                  <a:pt x="2076742" y="1210030"/>
                </a:lnTo>
                <a:lnTo>
                  <a:pt x="2038718" y="1204671"/>
                </a:lnTo>
                <a:lnTo>
                  <a:pt x="2016620" y="1165352"/>
                </a:lnTo>
                <a:lnTo>
                  <a:pt x="2016620" y="1017841"/>
                </a:lnTo>
                <a:lnTo>
                  <a:pt x="2041982" y="987158"/>
                </a:lnTo>
                <a:lnTo>
                  <a:pt x="2067496" y="983284"/>
                </a:lnTo>
                <a:lnTo>
                  <a:pt x="2215261" y="983284"/>
                </a:lnTo>
                <a:lnTo>
                  <a:pt x="2252014" y="997013"/>
                </a:lnTo>
                <a:lnTo>
                  <a:pt x="2262657" y="1017435"/>
                </a:lnTo>
                <a:lnTo>
                  <a:pt x="2262657" y="942721"/>
                </a:lnTo>
                <a:lnTo>
                  <a:pt x="2258098" y="941146"/>
                </a:lnTo>
                <a:lnTo>
                  <a:pt x="2237041" y="937463"/>
                </a:lnTo>
                <a:lnTo>
                  <a:pt x="2214334" y="936320"/>
                </a:lnTo>
                <a:lnTo>
                  <a:pt x="2069985" y="936320"/>
                </a:lnTo>
                <a:lnTo>
                  <a:pt x="2020951" y="941819"/>
                </a:lnTo>
                <a:lnTo>
                  <a:pt x="1985911" y="957922"/>
                </a:lnTo>
                <a:lnTo>
                  <a:pt x="1954834" y="999591"/>
                </a:lnTo>
                <a:lnTo>
                  <a:pt x="1952485" y="1014476"/>
                </a:lnTo>
                <a:lnTo>
                  <a:pt x="1952498" y="1184821"/>
                </a:lnTo>
                <a:lnTo>
                  <a:pt x="1968995" y="1228521"/>
                </a:lnTo>
                <a:lnTo>
                  <a:pt x="2018728" y="1252931"/>
                </a:lnTo>
                <a:lnTo>
                  <a:pt x="2056460" y="1256131"/>
                </a:lnTo>
                <a:lnTo>
                  <a:pt x="2215261" y="1256131"/>
                </a:lnTo>
                <a:lnTo>
                  <a:pt x="2268423" y="1248981"/>
                </a:lnTo>
                <a:lnTo>
                  <a:pt x="2305342" y="1228750"/>
                </a:lnTo>
                <a:lnTo>
                  <a:pt x="2318410" y="1210030"/>
                </a:lnTo>
                <a:lnTo>
                  <a:pt x="2325547" y="1194638"/>
                </a:lnTo>
                <a:lnTo>
                  <a:pt x="2328659" y="1178267"/>
                </a:lnTo>
                <a:lnTo>
                  <a:pt x="2328659" y="1012164"/>
                </a:lnTo>
                <a:close/>
              </a:path>
              <a:path w="2341879" h="2459354">
                <a:moveTo>
                  <a:pt x="2341448" y="2438412"/>
                </a:moveTo>
                <a:lnTo>
                  <a:pt x="2267889" y="2438412"/>
                </a:lnTo>
                <a:lnTo>
                  <a:pt x="2267889" y="2364536"/>
                </a:lnTo>
                <a:lnTo>
                  <a:pt x="2319591" y="2364536"/>
                </a:lnTo>
                <a:lnTo>
                  <a:pt x="2319591" y="2347633"/>
                </a:lnTo>
                <a:lnTo>
                  <a:pt x="2267889" y="2347633"/>
                </a:lnTo>
                <a:lnTo>
                  <a:pt x="2267889" y="2278875"/>
                </a:lnTo>
                <a:lnTo>
                  <a:pt x="2339759" y="2278875"/>
                </a:lnTo>
                <a:lnTo>
                  <a:pt x="2339759" y="2261946"/>
                </a:lnTo>
                <a:lnTo>
                  <a:pt x="2249855" y="2261946"/>
                </a:lnTo>
                <a:lnTo>
                  <a:pt x="2249855" y="2455329"/>
                </a:lnTo>
                <a:lnTo>
                  <a:pt x="2341448" y="2455329"/>
                </a:lnTo>
                <a:lnTo>
                  <a:pt x="2341448" y="24384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CF246F2E-AE65-8D43-4857-D2DEDB5621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828800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lang="it-IT" sz="5000" b="0" i="0" cap="all" baseline="0" dirty="0">
                <a:solidFill>
                  <a:srgbClr val="FFFFFF"/>
                </a:solidFill>
                <a:effectLst>
                  <a:outerShdw blurRad="127000" dist="38100" dir="2700000" algn="tl" rotWithShape="0">
                    <a:prstClr val="black">
                      <a:alpha val="30222"/>
                    </a:prstClr>
                  </a:outerShdw>
                </a:effectLst>
                <a:latin typeface="Montserrat" pitchFamily="2" charset="77"/>
                <a:ea typeface="+mj-ea"/>
                <a:cs typeface="Montserrat-Light"/>
              </a:defRPr>
            </a:lvl1pPr>
          </a:lstStyle>
          <a:p>
            <a:r>
              <a:rPr lang="it-IT" dirty="0"/>
              <a:t>Thank </a:t>
            </a:r>
            <a:r>
              <a:rPr lang="it-IT" dirty="0" err="1"/>
              <a:t>you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9030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53B7480-8BD8-81AA-1458-E90D3D3B56AC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0D8A82C0-B08C-ADFD-FBF2-9557349FF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DCEC5EB0-5D48-4AEB-801F-A7752DAD2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One line </a:t>
            </a:r>
            <a:r>
              <a:rPr lang="it-IT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158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53B7480-8BD8-81AA-1458-E90D3D3B56AC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0D8A82C0-B08C-ADFD-FBF2-9557349FF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DCEC5EB0-5D48-4AEB-801F-A7752DAD2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One line </a:t>
            </a:r>
            <a:r>
              <a:rPr lang="it-IT" dirty="0" err="1"/>
              <a:t>title</a:t>
            </a:r>
            <a:endParaRPr lang="en-US" dirty="0"/>
          </a:p>
        </p:txBody>
      </p:sp>
      <p:sp>
        <p:nvSpPr>
          <p:cNvPr id="5" name="Esagono orizzontale 2">
            <a:extLst>
              <a:ext uri="{FF2B5EF4-FFF2-40B4-BE49-F238E27FC236}">
                <a16:creationId xmlns:a16="http://schemas.microsoft.com/office/drawing/2014/main" id="{9AE656FD-77DF-4718-B22E-1B3575A5E278}"/>
              </a:ext>
            </a:extLst>
          </p:cNvPr>
          <p:cNvSpPr/>
          <p:nvPr userDrawn="1"/>
        </p:nvSpPr>
        <p:spPr>
          <a:xfrm rot="5400000">
            <a:off x="11338651" y="-200575"/>
            <a:ext cx="916101" cy="789741"/>
          </a:xfrm>
          <a:prstGeom prst="hexagon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5CD284A-081E-4C7E-A46D-4000CBF283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34701" y="0"/>
            <a:ext cx="1524000" cy="11430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861"/>
              </a:spcBef>
              <a:buNone/>
              <a:defRPr lang="it-IT" sz="2400" b="1" dirty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pPr lvl="0"/>
            <a:r>
              <a:rPr lang="it-IT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9193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53B7480-8BD8-81AA-1458-E90D3D3B56AC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0D8A82C0-B08C-ADFD-FBF2-9557349FF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DCEC5EB0-5D48-4AEB-801F-A7752DAD2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One line </a:t>
            </a:r>
            <a:r>
              <a:rPr lang="it-IT" dirty="0" err="1"/>
              <a:t>title</a:t>
            </a:r>
            <a:endParaRPr lang="en-US" dirty="0"/>
          </a:p>
        </p:txBody>
      </p:sp>
      <p:sp>
        <p:nvSpPr>
          <p:cNvPr id="5" name="Esagono orizzontale 2">
            <a:extLst>
              <a:ext uri="{FF2B5EF4-FFF2-40B4-BE49-F238E27FC236}">
                <a16:creationId xmlns:a16="http://schemas.microsoft.com/office/drawing/2014/main" id="{9AE656FD-77DF-4718-B22E-1B3575A5E278}"/>
              </a:ext>
            </a:extLst>
          </p:cNvPr>
          <p:cNvSpPr/>
          <p:nvPr userDrawn="1"/>
        </p:nvSpPr>
        <p:spPr>
          <a:xfrm rot="5400000">
            <a:off x="11338651" y="-200575"/>
            <a:ext cx="916101" cy="789741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5CD284A-081E-4C7E-A46D-4000CBF283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34701" y="0"/>
            <a:ext cx="1524000" cy="11430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861"/>
              </a:spcBef>
              <a:buNone/>
              <a:defRPr lang="it-IT" sz="2400" b="1" dirty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pPr lvl="0"/>
            <a:r>
              <a:rPr lang="it-IT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21012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IN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53B7480-8BD8-81AA-1458-E90D3D3B56AC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0D8A82C0-B08C-ADFD-FBF2-9557349FFA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DCEC5EB0-5D48-4AEB-801F-A7752DAD2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lines 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60565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ITLED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A94A7E1-1C15-F861-5CC0-3890B84829DB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CF84F447-E8FD-F133-9B47-39695C5F06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27" name="Segnaposto contenuto 26">
            <a:extLst>
              <a:ext uri="{FF2B5EF4-FFF2-40B4-BE49-F238E27FC236}">
                <a16:creationId xmlns:a16="http://schemas.microsoft.com/office/drawing/2014/main" id="{0EFB97E3-32C6-3C2F-EE44-9F2B7FC8EF4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260475" y="1981200"/>
            <a:ext cx="4679950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169459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30" name="Segnaposto contenuto 26">
            <a:extLst>
              <a:ext uri="{FF2B5EF4-FFF2-40B4-BE49-F238E27FC236}">
                <a16:creationId xmlns:a16="http://schemas.microsoft.com/office/drawing/2014/main" id="{5E066A5B-0143-415C-B7CD-9D1877356E9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51575" y="1981200"/>
            <a:ext cx="4679950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169459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FFA3E71-603F-4835-B55A-690739FE9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2 </a:t>
            </a:r>
            <a:r>
              <a:rPr lang="it-IT" dirty="0" err="1"/>
              <a:t>titled</a:t>
            </a:r>
            <a:r>
              <a:rPr lang="it-IT" dirty="0"/>
              <a:t> </a:t>
            </a:r>
            <a:r>
              <a:rPr lang="it-IT" dirty="0" err="1"/>
              <a:t>columns</a:t>
            </a:r>
            <a:endParaRPr lang="en-US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E1D37C0-BE06-4533-AE4F-14C3ECE20B3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60475" y="2576513"/>
            <a:ext cx="4679950" cy="3886200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1" name="Segnaposto testo 3">
            <a:extLst>
              <a:ext uri="{FF2B5EF4-FFF2-40B4-BE49-F238E27FC236}">
                <a16:creationId xmlns:a16="http://schemas.microsoft.com/office/drawing/2014/main" id="{E118FE43-9D0C-499F-B2CD-67001F02DA4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51575" y="2576513"/>
            <a:ext cx="4679950" cy="3886200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7528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8D793904-0DF3-64A4-9018-7FFEAC79E664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C73A4C5E-F5C4-F826-5AE5-B39E5C25E3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2" name="Segnaposto contenuto 26">
            <a:extLst>
              <a:ext uri="{FF2B5EF4-FFF2-40B4-BE49-F238E27FC236}">
                <a16:creationId xmlns:a16="http://schemas.microsoft.com/office/drawing/2014/main" id="{9049FD81-941A-2441-DB5C-2186073C93E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260475" y="1981200"/>
            <a:ext cx="4679950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169459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EFD790E5-C3D5-45B5-93AE-BBFAEAE8F4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One text </a:t>
            </a:r>
            <a:r>
              <a:rPr lang="it-IT" dirty="0" err="1"/>
              <a:t>column</a:t>
            </a:r>
            <a:endParaRPr lang="en-US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459A2F-BCD5-424F-BCA5-13448F6DC34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60475" y="2595563"/>
            <a:ext cx="9372600" cy="3382450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69871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FEF49F6C-61C5-BFE2-E803-BA241D8C82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3107" y="3962065"/>
            <a:ext cx="1752600" cy="3610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it-IT" sz="1800" b="0" spc="-6" dirty="0">
                <a:solidFill>
                  <a:srgbClr val="002D72"/>
                </a:solidFill>
                <a:latin typeface="Montserrat-ExtraBold"/>
                <a:cs typeface="Montserrat-ExtraBold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10" name="Segnaposto testo 8">
            <a:extLst>
              <a:ext uri="{FF2B5EF4-FFF2-40B4-BE49-F238E27FC236}">
                <a16:creationId xmlns:a16="http://schemas.microsoft.com/office/drawing/2014/main" id="{112BCED7-7DE1-3000-D117-2B6FAE4548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42826" y="4299701"/>
            <a:ext cx="1752600" cy="59979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it-IT" sz="1400" dirty="0">
                <a:solidFill>
                  <a:srgbClr val="002D72"/>
                </a:solidFill>
                <a:latin typeface="Montserrat-Light"/>
              </a:defRPr>
            </a:lvl1pPr>
          </a:lstStyle>
          <a:p>
            <a:pPr lvl="0"/>
            <a:r>
              <a:rPr lang="it-IT" dirty="0" err="1"/>
              <a:t>Caption</a:t>
            </a:r>
            <a:endParaRPr lang="it-IT" dirty="0"/>
          </a:p>
        </p:txBody>
      </p:sp>
      <p:sp>
        <p:nvSpPr>
          <p:cNvPr id="29" name="Segnaposto testo 8">
            <a:extLst>
              <a:ext uri="{FF2B5EF4-FFF2-40B4-BE49-F238E27FC236}">
                <a16:creationId xmlns:a16="http://schemas.microsoft.com/office/drawing/2014/main" id="{BCB33660-A208-1B8D-81BA-54D638EAC5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2826" y="3502909"/>
            <a:ext cx="1752600" cy="59979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it-IT" sz="2400" b="0" spc="-6" dirty="0">
                <a:solidFill>
                  <a:srgbClr val="002D72"/>
                </a:solidFill>
                <a:latin typeface="Montserrat-ExtraBold"/>
                <a:cs typeface="Montserrat-ExtraBold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31" name="Segnaposto testo 8">
            <a:extLst>
              <a:ext uri="{FF2B5EF4-FFF2-40B4-BE49-F238E27FC236}">
                <a16:creationId xmlns:a16="http://schemas.microsoft.com/office/drawing/2014/main" id="{23DC8029-DA74-FDFB-411F-B83E018A39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45407" y="3962065"/>
            <a:ext cx="1752600" cy="3610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it-IT" sz="1800" b="0" spc="-6" dirty="0">
                <a:solidFill>
                  <a:srgbClr val="169459"/>
                </a:solidFill>
                <a:latin typeface="Montserrat-ExtraBold"/>
                <a:cs typeface="Montserrat-ExtraBold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32" name="Segnaposto testo 8">
            <a:extLst>
              <a:ext uri="{FF2B5EF4-FFF2-40B4-BE49-F238E27FC236}">
                <a16:creationId xmlns:a16="http://schemas.microsoft.com/office/drawing/2014/main" id="{3D3BE4BD-3E91-B148-FC07-3E1CAEE0AA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45126" y="4299701"/>
            <a:ext cx="1752600" cy="59979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it-IT" sz="1400" dirty="0">
                <a:solidFill>
                  <a:srgbClr val="169459"/>
                </a:solidFill>
                <a:latin typeface="Montserrat-Light"/>
              </a:defRPr>
            </a:lvl1pPr>
          </a:lstStyle>
          <a:p>
            <a:pPr lvl="0"/>
            <a:r>
              <a:rPr lang="it-IT" dirty="0" err="1"/>
              <a:t>Caption</a:t>
            </a:r>
            <a:endParaRPr lang="it-IT" dirty="0"/>
          </a:p>
        </p:txBody>
      </p:sp>
      <p:sp>
        <p:nvSpPr>
          <p:cNvPr id="33" name="Segnaposto testo 8">
            <a:extLst>
              <a:ext uri="{FF2B5EF4-FFF2-40B4-BE49-F238E27FC236}">
                <a16:creationId xmlns:a16="http://schemas.microsoft.com/office/drawing/2014/main" id="{B0354463-4335-1149-4F4D-AF5F30FC76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45126" y="3502909"/>
            <a:ext cx="1752600" cy="59979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it-IT" sz="2400" b="0" spc="-6" dirty="0">
                <a:solidFill>
                  <a:srgbClr val="169459"/>
                </a:solidFill>
                <a:latin typeface="Montserrat-ExtraBold"/>
                <a:cs typeface="Montserrat-ExtraBold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3" name="Segnaposto immagine 6">
            <a:extLst>
              <a:ext uri="{FF2B5EF4-FFF2-40B4-BE49-F238E27FC236}">
                <a16:creationId xmlns:a16="http://schemas.microsoft.com/office/drawing/2014/main" id="{61E4B65A-0231-3FE4-9157-68026ACB792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42826" y="2402599"/>
            <a:ext cx="1762125" cy="106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rgbClr val="002D72"/>
                </a:solidFill>
              </a:defRPr>
            </a:lvl1pPr>
          </a:lstStyle>
          <a:p>
            <a:r>
              <a:rPr lang="it-IT" err="1"/>
              <a:t>Icons</a:t>
            </a:r>
            <a:endParaRPr lang="it-IT"/>
          </a:p>
        </p:txBody>
      </p:sp>
      <p:sp>
        <p:nvSpPr>
          <p:cNvPr id="4" name="Segnaposto immagine 6">
            <a:extLst>
              <a:ext uri="{FF2B5EF4-FFF2-40B4-BE49-F238E27FC236}">
                <a16:creationId xmlns:a16="http://schemas.microsoft.com/office/drawing/2014/main" id="{2A42AC88-07F9-3FF4-2875-81D08E45D51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45125" y="2402599"/>
            <a:ext cx="1752601" cy="106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rgbClr val="002D72"/>
                </a:solidFill>
              </a:defRPr>
            </a:lvl1pPr>
          </a:lstStyle>
          <a:p>
            <a:r>
              <a:rPr lang="it-IT" err="1"/>
              <a:t>Icons</a:t>
            </a:r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C01044A-D07C-A771-AB0E-5941BCC4AF33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24" name="Elemento grafico 23">
            <a:extLst>
              <a:ext uri="{FF2B5EF4-FFF2-40B4-BE49-F238E27FC236}">
                <a16:creationId xmlns:a16="http://schemas.microsoft.com/office/drawing/2014/main" id="{3E6E908D-9513-87FF-FDAB-BA26C77DD5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B84FFE47-12BC-47DB-A6FB-E14305182F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Icons</a:t>
            </a:r>
          </a:p>
        </p:txBody>
      </p:sp>
    </p:spTree>
    <p:extLst>
      <p:ext uri="{BB962C8B-B14F-4D97-AF65-F5344CB8AC3E}">
        <p14:creationId xmlns:p14="http://schemas.microsoft.com/office/powerpoint/2010/main" val="3546614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FOR IMPO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EF2DADFF-102D-1A51-7F9D-F1BA932EEABD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44676258-52AD-D61B-A10C-2D62620B12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189DC7E-A5BD-4CA6-83DD-7D84944EB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Base for import</a:t>
            </a:r>
            <a:endParaRPr lang="en-US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A85048E-3A26-43DD-B96F-72FBAB4336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0475" y="1435100"/>
            <a:ext cx="9372600" cy="4159250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3508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NO SECTION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nettore 1 110">
            <a:extLst>
              <a:ext uri="{FF2B5EF4-FFF2-40B4-BE49-F238E27FC236}">
                <a16:creationId xmlns:a16="http://schemas.microsoft.com/office/drawing/2014/main" id="{49EDFE73-F24E-DFA6-AD0F-0CADB2C6C026}"/>
              </a:ext>
            </a:extLst>
          </p:cNvPr>
          <p:cNvCxnSpPr>
            <a:cxnSpLocks/>
          </p:cNvCxnSpPr>
          <p:nvPr userDrawn="1"/>
        </p:nvCxnSpPr>
        <p:spPr>
          <a:xfrm>
            <a:off x="7741397" y="1996560"/>
            <a:ext cx="0" cy="3788279"/>
          </a:xfrm>
          <a:prstGeom prst="line">
            <a:avLst/>
          </a:prstGeom>
          <a:ln w="12700">
            <a:solidFill>
              <a:srgbClr val="0058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111">
            <a:extLst>
              <a:ext uri="{FF2B5EF4-FFF2-40B4-BE49-F238E27FC236}">
                <a16:creationId xmlns:a16="http://schemas.microsoft.com/office/drawing/2014/main" id="{AA3A71D9-3AB0-6278-D42A-029A10D0ACCA}"/>
              </a:ext>
            </a:extLst>
          </p:cNvPr>
          <p:cNvCxnSpPr>
            <a:cxnSpLocks/>
          </p:cNvCxnSpPr>
          <p:nvPr userDrawn="1"/>
        </p:nvCxnSpPr>
        <p:spPr>
          <a:xfrm>
            <a:off x="4343400" y="1996560"/>
            <a:ext cx="0" cy="3788279"/>
          </a:xfrm>
          <a:prstGeom prst="line">
            <a:avLst/>
          </a:prstGeom>
          <a:ln w="12700">
            <a:solidFill>
              <a:srgbClr val="0058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Segnaposto testo 107">
            <a:extLst>
              <a:ext uri="{FF2B5EF4-FFF2-40B4-BE49-F238E27FC236}">
                <a16:creationId xmlns:a16="http://schemas.microsoft.com/office/drawing/2014/main" id="{B12186E8-481C-8174-DC10-3CC5C5E56C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60000" y="2113491"/>
            <a:ext cx="1690687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it-IT" sz="1600" b="1" dirty="0" smtClean="0">
                <a:solidFill>
                  <a:srgbClr val="002D72"/>
                </a:solidFill>
                <a:latin typeface="Montserrat"/>
                <a:cs typeface="Montserrat"/>
              </a:defRPr>
            </a:lvl1pPr>
          </a:lstStyle>
          <a:p>
            <a:pPr lvl="0"/>
            <a:r>
              <a:rPr lang="it-IT" dirty="0"/>
              <a:t>SECTION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E0E7C9C-4C67-D50C-005B-7B871267598D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33" name="Elemento grafico 32">
            <a:extLst>
              <a:ext uri="{FF2B5EF4-FFF2-40B4-BE49-F238E27FC236}">
                <a16:creationId xmlns:a16="http://schemas.microsoft.com/office/drawing/2014/main" id="{62D0F111-3F53-2025-9079-3B48FDD3F0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F3504E2-C85F-4D8F-BB30-A9E7F68C5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it-IT" dirty="0"/>
              <a:t>TABLE OF CONTENTS</a:t>
            </a:r>
            <a:endParaRPr lang="en-US" dirty="0"/>
          </a:p>
        </p:txBody>
      </p:sp>
      <p:sp>
        <p:nvSpPr>
          <p:cNvPr id="52" name="Segnaposto testo 102">
            <a:extLst>
              <a:ext uri="{FF2B5EF4-FFF2-40B4-BE49-F238E27FC236}">
                <a16:creationId xmlns:a16="http://schemas.microsoft.com/office/drawing/2014/main" id="{658400B6-5040-495A-8F70-D1382F550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56048" y="2594546"/>
            <a:ext cx="2780504" cy="3066701"/>
          </a:xfrm>
          <a:prstGeom prst="rect">
            <a:avLst/>
          </a:prstGeom>
        </p:spPr>
        <p:txBody>
          <a:bodyPr/>
          <a:lstStyle>
            <a:lvl1pPr marL="179151" marR="0" indent="-171450" algn="l" defTabSz="91440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it-IT" sz="1200" cap="all" baseline="0">
                <a:solidFill>
                  <a:srgbClr val="002D72"/>
                </a:solidFill>
                <a:latin typeface="Montserrat-Light"/>
                <a:cs typeface="Montserrat-Light"/>
              </a:defRPr>
            </a:lvl1pPr>
            <a:lvl2pPr marL="358775" indent="-185738" algn="l">
              <a:lnSpc>
                <a:spcPct val="100000"/>
              </a:lnSpc>
              <a:spcBef>
                <a:spcPts val="0"/>
              </a:spcBef>
              <a:defRPr lang="it-IT" sz="1200" dirty="0" smtClean="0">
                <a:solidFill>
                  <a:srgbClr val="0058A2"/>
                </a:solidFill>
                <a:latin typeface="Montserrat-Light"/>
                <a:cs typeface="Montserrat-Light"/>
              </a:defRPr>
            </a:lvl2pPr>
            <a:lvl3pPr marL="7701" algn="l">
              <a:lnSpc>
                <a:spcPts val="2100"/>
              </a:lnSpc>
              <a:defRPr lang="it-IT" sz="1200" dirty="0" smtClean="0">
                <a:solidFill>
                  <a:srgbClr val="0058A2"/>
                </a:solidFill>
                <a:latin typeface="Montserrat-Light"/>
                <a:cs typeface="Montserrat-Light"/>
              </a:defRPr>
            </a:lvl3pPr>
            <a:lvl4pPr marL="7701" algn="l">
              <a:lnSpc>
                <a:spcPts val="2100"/>
              </a:lnSpc>
              <a:defRPr lang="it-IT" sz="1200" dirty="0" smtClean="0">
                <a:solidFill>
                  <a:srgbClr val="0058A2"/>
                </a:solidFill>
                <a:latin typeface="Montserrat-Light"/>
                <a:cs typeface="Montserrat-Light"/>
              </a:defRPr>
            </a:lvl4pPr>
            <a:lvl5pPr marL="7701" algn="l">
              <a:lnSpc>
                <a:spcPts val="2100"/>
              </a:lnSpc>
              <a:defRPr lang="it-IT" sz="1200" dirty="0">
                <a:solidFill>
                  <a:srgbClr val="0058A2"/>
                </a:solidFill>
                <a:latin typeface="Montserrat-Light"/>
                <a:cs typeface="Montserrat-Light"/>
              </a:defRPr>
            </a:lvl5pPr>
          </a:lstStyle>
          <a:p>
            <a:pPr lvl="0"/>
            <a:r>
              <a:rPr lang="it-IT" dirty="0"/>
              <a:t>TITLE</a:t>
            </a:r>
          </a:p>
          <a:p>
            <a:pPr lvl="1"/>
            <a:r>
              <a:rPr lang="it-IT" dirty="0"/>
              <a:t>TITLE</a:t>
            </a:r>
          </a:p>
          <a:p>
            <a:pPr lvl="1"/>
            <a:endParaRPr lang="it-IT" dirty="0"/>
          </a:p>
          <a:p>
            <a:pPr marL="179151" marR="0" lvl="0" indent="-171450" algn="l" defTabSz="91440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dirty="0"/>
          </a:p>
        </p:txBody>
      </p:sp>
      <p:sp>
        <p:nvSpPr>
          <p:cNvPr id="53" name="Segnaposto testo 107">
            <a:extLst>
              <a:ext uri="{FF2B5EF4-FFF2-40B4-BE49-F238E27FC236}">
                <a16:creationId xmlns:a16="http://schemas.microsoft.com/office/drawing/2014/main" id="{8404E4E8-8DAB-4D54-B57F-544CEAF1FC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52147" y="2113491"/>
            <a:ext cx="1690687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it-IT" sz="1600" b="1" dirty="0" smtClean="0">
                <a:solidFill>
                  <a:srgbClr val="002D72"/>
                </a:solidFill>
                <a:latin typeface="Montserrat"/>
                <a:cs typeface="Montserrat"/>
              </a:defRPr>
            </a:lvl1pPr>
          </a:lstStyle>
          <a:p>
            <a:pPr lvl="0"/>
            <a:r>
              <a:rPr lang="it-IT" dirty="0"/>
              <a:t>SECTION</a:t>
            </a:r>
          </a:p>
        </p:txBody>
      </p:sp>
      <p:sp>
        <p:nvSpPr>
          <p:cNvPr id="55" name="Segnaposto testo 107">
            <a:extLst>
              <a:ext uri="{FF2B5EF4-FFF2-40B4-BE49-F238E27FC236}">
                <a16:creationId xmlns:a16="http://schemas.microsoft.com/office/drawing/2014/main" id="{45AD2AE4-3CC0-4E26-B6C0-CBED37F654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7491" y="2113491"/>
            <a:ext cx="1690687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it-IT" sz="1600" b="1" dirty="0" smtClean="0">
                <a:solidFill>
                  <a:srgbClr val="002D72"/>
                </a:solidFill>
                <a:latin typeface="Montserrat"/>
                <a:cs typeface="Montserrat"/>
              </a:defRPr>
            </a:lvl1pPr>
          </a:lstStyle>
          <a:p>
            <a:pPr lvl="0"/>
            <a:r>
              <a:rPr lang="it-IT" dirty="0"/>
              <a:t>SECTION</a:t>
            </a:r>
          </a:p>
        </p:txBody>
      </p:sp>
      <p:sp>
        <p:nvSpPr>
          <p:cNvPr id="57" name="Segnaposto testo 107">
            <a:extLst>
              <a:ext uri="{FF2B5EF4-FFF2-40B4-BE49-F238E27FC236}">
                <a16:creationId xmlns:a16="http://schemas.microsoft.com/office/drawing/2014/main" id="{BB01D11A-14B8-4033-B15D-13E977A77DC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60000" y="4005064"/>
            <a:ext cx="1690687" cy="38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it-IT" sz="1600" b="1" dirty="0" smtClean="0">
                <a:solidFill>
                  <a:srgbClr val="002D72"/>
                </a:solidFill>
                <a:latin typeface="Montserrat"/>
                <a:cs typeface="Montserrat"/>
              </a:defRPr>
            </a:lvl1pPr>
          </a:lstStyle>
          <a:p>
            <a:pPr lvl="0"/>
            <a:r>
              <a:rPr lang="it-IT" dirty="0"/>
              <a:t>SECTION</a:t>
            </a:r>
          </a:p>
        </p:txBody>
      </p:sp>
      <p:sp>
        <p:nvSpPr>
          <p:cNvPr id="58" name="Segnaposto testo 102">
            <a:extLst>
              <a:ext uri="{FF2B5EF4-FFF2-40B4-BE49-F238E27FC236}">
                <a16:creationId xmlns:a16="http://schemas.microsoft.com/office/drawing/2014/main" id="{B9817001-B730-4732-9441-25CB8170E6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4150" y="2594547"/>
            <a:ext cx="2780504" cy="1136368"/>
          </a:xfrm>
          <a:prstGeom prst="rect">
            <a:avLst/>
          </a:prstGeom>
        </p:spPr>
        <p:txBody>
          <a:bodyPr/>
          <a:lstStyle>
            <a:lvl1pPr marL="179151" marR="0" indent="-171450" algn="l" defTabSz="91440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it-IT" sz="1200" cap="all" baseline="0">
                <a:solidFill>
                  <a:srgbClr val="002D72"/>
                </a:solidFill>
                <a:latin typeface="Montserrat-Light"/>
                <a:cs typeface="Montserrat-Light"/>
              </a:defRPr>
            </a:lvl1pPr>
            <a:lvl2pPr marL="358775" indent="-185738" algn="l">
              <a:lnSpc>
                <a:spcPct val="100000"/>
              </a:lnSpc>
              <a:spcBef>
                <a:spcPts val="0"/>
              </a:spcBef>
              <a:defRPr lang="it-IT" sz="1200" dirty="0" smtClean="0">
                <a:solidFill>
                  <a:srgbClr val="0058A2"/>
                </a:solidFill>
                <a:latin typeface="Montserrat-Light"/>
                <a:cs typeface="Montserrat-Light"/>
              </a:defRPr>
            </a:lvl2pPr>
            <a:lvl3pPr marL="7701" algn="l">
              <a:lnSpc>
                <a:spcPts val="2100"/>
              </a:lnSpc>
              <a:defRPr lang="it-IT" sz="1200" dirty="0" smtClean="0">
                <a:solidFill>
                  <a:srgbClr val="0058A2"/>
                </a:solidFill>
                <a:latin typeface="Montserrat-Light"/>
                <a:cs typeface="Montserrat-Light"/>
              </a:defRPr>
            </a:lvl3pPr>
            <a:lvl4pPr marL="7701" algn="l">
              <a:lnSpc>
                <a:spcPts val="2100"/>
              </a:lnSpc>
              <a:defRPr lang="it-IT" sz="1200" dirty="0" smtClean="0">
                <a:solidFill>
                  <a:srgbClr val="0058A2"/>
                </a:solidFill>
                <a:latin typeface="Montserrat-Light"/>
                <a:cs typeface="Montserrat-Light"/>
              </a:defRPr>
            </a:lvl4pPr>
            <a:lvl5pPr marL="7701" algn="l">
              <a:lnSpc>
                <a:spcPts val="2100"/>
              </a:lnSpc>
              <a:defRPr lang="it-IT" sz="1200" dirty="0">
                <a:solidFill>
                  <a:srgbClr val="0058A2"/>
                </a:solidFill>
                <a:latin typeface="Montserrat-Light"/>
                <a:cs typeface="Montserrat-Light"/>
              </a:defRPr>
            </a:lvl5pPr>
          </a:lstStyle>
          <a:p>
            <a:pPr lvl="0"/>
            <a:r>
              <a:rPr lang="it-IT" dirty="0"/>
              <a:t>TITLE</a:t>
            </a:r>
          </a:p>
          <a:p>
            <a:pPr lvl="1"/>
            <a:r>
              <a:rPr lang="it-IT" dirty="0"/>
              <a:t>TITLE</a:t>
            </a:r>
          </a:p>
          <a:p>
            <a:pPr lvl="1"/>
            <a:endParaRPr lang="it-IT" dirty="0"/>
          </a:p>
          <a:p>
            <a:pPr marL="179151" marR="0" lvl="0" indent="-171450" algn="l" defTabSz="91440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dirty="0"/>
          </a:p>
        </p:txBody>
      </p:sp>
      <p:sp>
        <p:nvSpPr>
          <p:cNvPr id="59" name="Segnaposto testo 102">
            <a:extLst>
              <a:ext uri="{FF2B5EF4-FFF2-40B4-BE49-F238E27FC236}">
                <a16:creationId xmlns:a16="http://schemas.microsoft.com/office/drawing/2014/main" id="{BE0050AE-27DF-4103-B095-3C2D49A867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4150" y="4524880"/>
            <a:ext cx="2780504" cy="1136368"/>
          </a:xfrm>
          <a:prstGeom prst="rect">
            <a:avLst/>
          </a:prstGeom>
        </p:spPr>
        <p:txBody>
          <a:bodyPr/>
          <a:lstStyle>
            <a:lvl1pPr marL="179151" marR="0" indent="-171450" algn="l" defTabSz="91440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it-IT" sz="1200" cap="all" baseline="0">
                <a:solidFill>
                  <a:srgbClr val="002D72"/>
                </a:solidFill>
                <a:latin typeface="Montserrat-Light"/>
                <a:cs typeface="Montserrat-Light"/>
              </a:defRPr>
            </a:lvl1pPr>
            <a:lvl2pPr marL="358775" indent="-185738" algn="l">
              <a:lnSpc>
                <a:spcPct val="100000"/>
              </a:lnSpc>
              <a:spcBef>
                <a:spcPts val="0"/>
              </a:spcBef>
              <a:defRPr lang="it-IT" sz="1200" dirty="0" smtClean="0">
                <a:solidFill>
                  <a:srgbClr val="0058A2"/>
                </a:solidFill>
                <a:latin typeface="Montserrat-Light"/>
                <a:cs typeface="Montserrat-Light"/>
              </a:defRPr>
            </a:lvl2pPr>
            <a:lvl3pPr marL="7701" algn="l">
              <a:lnSpc>
                <a:spcPts val="2100"/>
              </a:lnSpc>
              <a:defRPr lang="it-IT" sz="1200" dirty="0" smtClean="0">
                <a:solidFill>
                  <a:srgbClr val="0058A2"/>
                </a:solidFill>
                <a:latin typeface="Montserrat-Light"/>
                <a:cs typeface="Montserrat-Light"/>
              </a:defRPr>
            </a:lvl3pPr>
            <a:lvl4pPr marL="7701" algn="l">
              <a:lnSpc>
                <a:spcPts val="2100"/>
              </a:lnSpc>
              <a:defRPr lang="it-IT" sz="1200" dirty="0" smtClean="0">
                <a:solidFill>
                  <a:srgbClr val="0058A2"/>
                </a:solidFill>
                <a:latin typeface="Montserrat-Light"/>
                <a:cs typeface="Montserrat-Light"/>
              </a:defRPr>
            </a:lvl4pPr>
            <a:lvl5pPr marL="7701" algn="l">
              <a:lnSpc>
                <a:spcPts val="2100"/>
              </a:lnSpc>
              <a:defRPr lang="it-IT" sz="1200" dirty="0">
                <a:solidFill>
                  <a:srgbClr val="0058A2"/>
                </a:solidFill>
                <a:latin typeface="Montserrat-Light"/>
                <a:cs typeface="Montserrat-Light"/>
              </a:defRPr>
            </a:lvl5pPr>
          </a:lstStyle>
          <a:p>
            <a:pPr lvl="0"/>
            <a:r>
              <a:rPr lang="it-IT" dirty="0"/>
              <a:t>TITLE</a:t>
            </a:r>
          </a:p>
          <a:p>
            <a:pPr lvl="1"/>
            <a:r>
              <a:rPr lang="it-IT" dirty="0"/>
              <a:t>TITLE</a:t>
            </a:r>
          </a:p>
          <a:p>
            <a:pPr lvl="1"/>
            <a:endParaRPr lang="it-IT" dirty="0"/>
          </a:p>
          <a:p>
            <a:pPr marL="179151" marR="0" lvl="0" indent="-171450" algn="l" defTabSz="91440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dirty="0"/>
          </a:p>
        </p:txBody>
      </p:sp>
      <p:sp>
        <p:nvSpPr>
          <p:cNvPr id="60" name="Segnaposto testo 102">
            <a:extLst>
              <a:ext uri="{FF2B5EF4-FFF2-40B4-BE49-F238E27FC236}">
                <a16:creationId xmlns:a16="http://schemas.microsoft.com/office/drawing/2014/main" id="{B1D21A9C-797B-447C-A65E-77324A6EF3E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38351" y="2594547"/>
            <a:ext cx="2780504" cy="3066700"/>
          </a:xfrm>
          <a:prstGeom prst="rect">
            <a:avLst/>
          </a:prstGeom>
        </p:spPr>
        <p:txBody>
          <a:bodyPr/>
          <a:lstStyle>
            <a:lvl1pPr marL="179151" marR="0" indent="-171450" algn="l" defTabSz="91440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it-IT" sz="1200" cap="all" baseline="0">
                <a:solidFill>
                  <a:srgbClr val="002D72"/>
                </a:solidFill>
                <a:latin typeface="Montserrat-Light"/>
                <a:cs typeface="Montserrat-Light"/>
              </a:defRPr>
            </a:lvl1pPr>
            <a:lvl2pPr marL="358775" indent="-185738" algn="l">
              <a:lnSpc>
                <a:spcPct val="100000"/>
              </a:lnSpc>
              <a:spcBef>
                <a:spcPts val="0"/>
              </a:spcBef>
              <a:defRPr lang="it-IT" sz="1200" dirty="0" smtClean="0">
                <a:solidFill>
                  <a:srgbClr val="0058A2"/>
                </a:solidFill>
                <a:latin typeface="Montserrat-Light"/>
                <a:cs typeface="Montserrat-Light"/>
              </a:defRPr>
            </a:lvl2pPr>
            <a:lvl3pPr marL="7701" algn="l">
              <a:lnSpc>
                <a:spcPts val="2100"/>
              </a:lnSpc>
              <a:defRPr lang="it-IT" sz="1200" dirty="0" smtClean="0">
                <a:solidFill>
                  <a:srgbClr val="0058A2"/>
                </a:solidFill>
                <a:latin typeface="Montserrat-Light"/>
                <a:cs typeface="Montserrat-Light"/>
              </a:defRPr>
            </a:lvl3pPr>
            <a:lvl4pPr marL="7701" algn="l">
              <a:lnSpc>
                <a:spcPts val="2100"/>
              </a:lnSpc>
              <a:defRPr lang="it-IT" sz="1200" dirty="0" smtClean="0">
                <a:solidFill>
                  <a:srgbClr val="0058A2"/>
                </a:solidFill>
                <a:latin typeface="Montserrat-Light"/>
                <a:cs typeface="Montserrat-Light"/>
              </a:defRPr>
            </a:lvl4pPr>
            <a:lvl5pPr marL="7701" algn="l">
              <a:lnSpc>
                <a:spcPts val="2100"/>
              </a:lnSpc>
              <a:defRPr lang="it-IT" sz="1200" dirty="0">
                <a:solidFill>
                  <a:srgbClr val="0058A2"/>
                </a:solidFill>
                <a:latin typeface="Montserrat-Light"/>
                <a:cs typeface="Montserrat-Light"/>
              </a:defRPr>
            </a:lvl5pPr>
          </a:lstStyle>
          <a:p>
            <a:pPr lvl="0"/>
            <a:r>
              <a:rPr lang="it-IT" dirty="0"/>
              <a:t>TITLE</a:t>
            </a:r>
          </a:p>
          <a:p>
            <a:pPr lvl="1"/>
            <a:r>
              <a:rPr lang="it-IT" dirty="0"/>
              <a:t>TITLE</a:t>
            </a:r>
          </a:p>
          <a:p>
            <a:pPr lvl="1"/>
            <a:endParaRPr lang="it-IT" dirty="0"/>
          </a:p>
          <a:p>
            <a:pPr marL="179151" marR="0" lvl="0" indent="-171450" algn="l" defTabSz="91440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02172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MPTY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C60D5FF0-7597-DBEE-6CCD-493DFE2B12A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2D72"/>
              </a:gs>
              <a:gs pos="100000">
                <a:srgbClr val="16945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8494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9ACA765D-A99B-C11E-4425-BD10377620E9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7" name="Elemento grafico 6">
            <a:extLst>
              <a:ext uri="{FF2B5EF4-FFF2-40B4-BE49-F238E27FC236}">
                <a16:creationId xmlns:a16="http://schemas.microsoft.com/office/drawing/2014/main" id="{4BCB9DC5-09DE-2685-88C9-C646ACE5C4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06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IMAGE - NO SECTION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egnaposto immagine 34">
            <a:extLst>
              <a:ext uri="{FF2B5EF4-FFF2-40B4-BE49-F238E27FC236}">
                <a16:creationId xmlns:a16="http://schemas.microsoft.com/office/drawing/2014/main" id="{1D989EB6-2029-A41D-0428-1F62C20679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47385" y="-4814"/>
            <a:ext cx="7566895" cy="6879179"/>
          </a:xfrm>
          <a:custGeom>
            <a:avLst/>
            <a:gdLst>
              <a:gd name="connsiteX0" fmla="*/ 0 w 6510338"/>
              <a:gd name="connsiteY0" fmla="*/ 0 h 11344276"/>
              <a:gd name="connsiteX1" fmla="*/ 6510338 w 6510338"/>
              <a:gd name="connsiteY1" fmla="*/ 0 h 11344276"/>
              <a:gd name="connsiteX2" fmla="*/ 6510338 w 6510338"/>
              <a:gd name="connsiteY2" fmla="*/ 11344276 h 11344276"/>
              <a:gd name="connsiteX3" fmla="*/ 0 w 6510338"/>
              <a:gd name="connsiteY3" fmla="*/ 11344276 h 11344276"/>
              <a:gd name="connsiteX4" fmla="*/ 0 w 6510338"/>
              <a:gd name="connsiteY4" fmla="*/ 0 h 11344276"/>
              <a:gd name="connsiteX0" fmla="*/ 6579704 w 13090042"/>
              <a:gd name="connsiteY0" fmla="*/ 0 h 11344276"/>
              <a:gd name="connsiteX1" fmla="*/ 13090042 w 13090042"/>
              <a:gd name="connsiteY1" fmla="*/ 0 h 11344276"/>
              <a:gd name="connsiteX2" fmla="*/ 13090042 w 13090042"/>
              <a:gd name="connsiteY2" fmla="*/ 11344276 h 11344276"/>
              <a:gd name="connsiteX3" fmla="*/ 0 w 13090042"/>
              <a:gd name="connsiteY3" fmla="*/ 11344276 h 11344276"/>
              <a:gd name="connsiteX4" fmla="*/ 6579704 w 13090042"/>
              <a:gd name="connsiteY4" fmla="*/ 0 h 11344276"/>
              <a:gd name="connsiteX0" fmla="*/ 6579704 w 13090042"/>
              <a:gd name="connsiteY0" fmla="*/ 0 h 11344276"/>
              <a:gd name="connsiteX1" fmla="*/ 12477495 w 13090042"/>
              <a:gd name="connsiteY1" fmla="*/ 15707 h 11344276"/>
              <a:gd name="connsiteX2" fmla="*/ 13090042 w 13090042"/>
              <a:gd name="connsiteY2" fmla="*/ 11344276 h 11344276"/>
              <a:gd name="connsiteX3" fmla="*/ 0 w 13090042"/>
              <a:gd name="connsiteY3" fmla="*/ 11344276 h 11344276"/>
              <a:gd name="connsiteX4" fmla="*/ 6579704 w 13090042"/>
              <a:gd name="connsiteY4" fmla="*/ 0 h 11344276"/>
              <a:gd name="connsiteX0" fmla="*/ 6579704 w 12477495"/>
              <a:gd name="connsiteY0" fmla="*/ 0 h 11344276"/>
              <a:gd name="connsiteX1" fmla="*/ 12477495 w 12477495"/>
              <a:gd name="connsiteY1" fmla="*/ 15707 h 11344276"/>
              <a:gd name="connsiteX2" fmla="*/ 12461789 w 12477495"/>
              <a:gd name="connsiteY2" fmla="*/ 11344276 h 11344276"/>
              <a:gd name="connsiteX3" fmla="*/ 0 w 12477495"/>
              <a:gd name="connsiteY3" fmla="*/ 11344276 h 11344276"/>
              <a:gd name="connsiteX4" fmla="*/ 6579704 w 12477495"/>
              <a:gd name="connsiteY4" fmla="*/ 0 h 11344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7495" h="11344276">
                <a:moveTo>
                  <a:pt x="6579704" y="0"/>
                </a:moveTo>
                <a:lnTo>
                  <a:pt x="12477495" y="15707"/>
                </a:lnTo>
                <a:cubicBezTo>
                  <a:pt x="12472260" y="3791897"/>
                  <a:pt x="12467024" y="7568086"/>
                  <a:pt x="12461789" y="11344276"/>
                </a:cubicBezTo>
                <a:lnTo>
                  <a:pt x="0" y="11344276"/>
                </a:lnTo>
                <a:lnTo>
                  <a:pt x="657970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rgbClr val="002D72"/>
                </a:solidFill>
              </a:defRPr>
            </a:lvl1pPr>
          </a:lstStyle>
          <a:p>
            <a:r>
              <a:rPr lang="it-IT" err="1"/>
              <a:t>Insert</a:t>
            </a:r>
            <a:r>
              <a:rPr lang="it-IT"/>
              <a:t> </a:t>
            </a:r>
            <a:r>
              <a:rPr lang="it-IT" err="1"/>
              <a:t>here</a:t>
            </a:r>
            <a:r>
              <a:rPr lang="it-IT"/>
              <a:t> the image/photo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5DF17425-14A3-7FAD-665F-6D3FD52BA464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chemeClr val="bg1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47DAC0C1-8353-B034-B457-FF0917C8FC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10" name="Segnaposto contenuto 26">
            <a:extLst>
              <a:ext uri="{FF2B5EF4-FFF2-40B4-BE49-F238E27FC236}">
                <a16:creationId xmlns:a16="http://schemas.microsoft.com/office/drawing/2014/main" id="{170F8F4E-1651-A8DF-AE71-4318C2C3B2E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260475" y="1981200"/>
            <a:ext cx="4679950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169459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1CF7DA99-A327-446C-A98F-649CC9BD8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>
                <a:solidFill>
                  <a:srgbClr val="002D72"/>
                </a:solidFill>
              </a:rPr>
              <a:t>Custom image</a:t>
            </a:r>
            <a:endParaRPr lang="en-US" dirty="0"/>
          </a:p>
        </p:txBody>
      </p:sp>
      <p:sp>
        <p:nvSpPr>
          <p:cNvPr id="11" name="Segnaposto testo 1">
            <a:extLst>
              <a:ext uri="{FF2B5EF4-FFF2-40B4-BE49-F238E27FC236}">
                <a16:creationId xmlns:a16="http://schemas.microsoft.com/office/drawing/2014/main" id="{779CDF86-42E7-42C8-8B29-6394D46CC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000" y="2506662"/>
            <a:ext cx="4679950" cy="2615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996860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  <p15:guide id="3" pos="756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CAPTION)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4">
            <a:extLst>
              <a:ext uri="{FF2B5EF4-FFF2-40B4-BE49-F238E27FC236}">
                <a16:creationId xmlns:a16="http://schemas.microsoft.com/office/drawing/2014/main" id="{2436DA54-7BF6-6434-ACDB-A8AEF69C99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19477" y="1899664"/>
            <a:ext cx="4512048" cy="29155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002D72"/>
                </a:solidFill>
              </a:defRPr>
            </a:lvl1pPr>
          </a:lstStyle>
          <a:p>
            <a:r>
              <a:rPr lang="it-IT" err="1"/>
              <a:t>Insert</a:t>
            </a:r>
            <a:r>
              <a:rPr lang="it-IT"/>
              <a:t> </a:t>
            </a:r>
            <a:r>
              <a:rPr lang="it-IT" err="1"/>
              <a:t>here</a:t>
            </a:r>
            <a:r>
              <a:rPr lang="it-IT"/>
              <a:t> the image/photo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F7703D07-8A98-873B-A5F3-53907F945C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19849" y="4992688"/>
            <a:ext cx="4511675" cy="609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lang="it-IT" sz="1400" dirty="0" smtClean="0">
                <a:solidFill>
                  <a:srgbClr val="002D72"/>
                </a:solidFill>
                <a:latin typeface="Montserrat-Light" panose="000004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it-IT" dirty="0" err="1"/>
              <a:t>Caption</a:t>
            </a:r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3AC2F93-F131-08DB-2983-13BEC6AB9F60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sp>
        <p:nvSpPr>
          <p:cNvPr id="11" name="Segnaposto contenuto 26">
            <a:extLst>
              <a:ext uri="{FF2B5EF4-FFF2-40B4-BE49-F238E27FC236}">
                <a16:creationId xmlns:a16="http://schemas.microsoft.com/office/drawing/2014/main" id="{13BAA82A-498F-F78D-77E3-F415EF4847A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260475" y="1981200"/>
            <a:ext cx="4679950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169459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13" name="Titolo 12">
            <a:extLst>
              <a:ext uri="{FF2B5EF4-FFF2-40B4-BE49-F238E27FC236}">
                <a16:creationId xmlns:a16="http://schemas.microsoft.com/office/drawing/2014/main" id="{092C06DE-EE9A-427C-9EB8-ED16BC0236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err="1"/>
              <a:t>Text</a:t>
            </a:r>
            <a:r>
              <a:rPr lang="fr-FR" dirty="0"/>
              <a:t> + Image (</a:t>
            </a:r>
            <a:r>
              <a:rPr lang="fr-FR" dirty="0" err="1"/>
              <a:t>Caption</a:t>
            </a:r>
            <a:r>
              <a:rPr lang="fr-FR" dirty="0"/>
              <a:t>)</a:t>
            </a:r>
            <a:endParaRPr lang="en-US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E900D48-AE8E-46E0-BF74-92E749D8E7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60475" y="2517775"/>
            <a:ext cx="4679950" cy="3084513"/>
          </a:xfrm>
        </p:spPr>
        <p:txBody>
          <a:bodyPr/>
          <a:lstStyle/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006752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  <p15:guide id="3" pos="756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IMAGES + CAPTIONS + NO SECTION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4">
            <a:extLst>
              <a:ext uri="{FF2B5EF4-FFF2-40B4-BE49-F238E27FC236}">
                <a16:creationId xmlns:a16="http://schemas.microsoft.com/office/drawing/2014/main" id="{2436DA54-7BF6-6434-ACDB-A8AEF69C99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19477" y="1996560"/>
            <a:ext cx="4511675" cy="28186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rgbClr val="002D72"/>
                </a:solidFill>
              </a:defRPr>
            </a:lvl1pPr>
          </a:lstStyle>
          <a:p>
            <a:r>
              <a:rPr lang="it-IT" err="1"/>
              <a:t>Insert</a:t>
            </a:r>
            <a:r>
              <a:rPr lang="it-IT"/>
              <a:t> </a:t>
            </a:r>
            <a:r>
              <a:rPr lang="it-IT" err="1"/>
              <a:t>here</a:t>
            </a:r>
            <a:r>
              <a:rPr lang="it-IT"/>
              <a:t> the image/photo</a:t>
            </a:r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FA277898-15DC-DF12-D7A8-E1B643AAD2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19849" y="4953000"/>
            <a:ext cx="4511675" cy="609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lang="it-IT" sz="1400" dirty="0" smtClean="0">
                <a:solidFill>
                  <a:srgbClr val="002D72"/>
                </a:solidFill>
                <a:latin typeface="Montserrat-Light" panose="000004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it-IT" dirty="0" err="1"/>
              <a:t>Caption</a:t>
            </a:r>
            <a:endParaRPr lang="it-IT" dirty="0"/>
          </a:p>
        </p:txBody>
      </p:sp>
      <p:sp>
        <p:nvSpPr>
          <p:cNvPr id="10" name="Segnaposto immagine 4">
            <a:extLst>
              <a:ext uri="{FF2B5EF4-FFF2-40B4-BE49-F238E27FC236}">
                <a16:creationId xmlns:a16="http://schemas.microsoft.com/office/drawing/2014/main" id="{DE3CE171-A9F6-C8A1-8F5E-71F1F83250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60000" y="1996560"/>
            <a:ext cx="4511675" cy="28186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rgbClr val="002D72"/>
                </a:solidFill>
              </a:defRPr>
            </a:lvl1pPr>
          </a:lstStyle>
          <a:p>
            <a:r>
              <a:rPr lang="it-IT" err="1"/>
              <a:t>Insert</a:t>
            </a:r>
            <a:r>
              <a:rPr lang="it-IT"/>
              <a:t> </a:t>
            </a:r>
            <a:r>
              <a:rPr lang="it-IT" err="1"/>
              <a:t>here</a:t>
            </a:r>
            <a:r>
              <a:rPr lang="it-IT"/>
              <a:t> the image/photo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F9038D90-DC3C-10F2-25C9-41111BDAC4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60372" y="4953000"/>
            <a:ext cx="4511675" cy="609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lang="it-IT" sz="1400" dirty="0" smtClean="0">
                <a:solidFill>
                  <a:srgbClr val="002D72"/>
                </a:solidFill>
                <a:latin typeface="Montserrat-Light" panose="000004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it-IT" dirty="0" err="1"/>
              <a:t>Caption</a:t>
            </a:r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4967C3-C48B-F910-F31F-620193074FDB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25" name="Elemento grafico 24">
            <a:extLst>
              <a:ext uri="{FF2B5EF4-FFF2-40B4-BE49-F238E27FC236}">
                <a16:creationId xmlns:a16="http://schemas.microsoft.com/office/drawing/2014/main" id="{4672D88B-F073-3763-5EF3-433060AC83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925242A0-B7A9-4DC9-BA74-97DA62B12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dirty="0">
                <a:solidFill>
                  <a:srgbClr val="002D72"/>
                </a:solidFill>
              </a:rPr>
              <a:t>Double image + </a:t>
            </a:r>
            <a:r>
              <a:rPr lang="it-IT" dirty="0" err="1">
                <a:solidFill>
                  <a:srgbClr val="002D72"/>
                </a:solidFill>
              </a:rPr>
              <a:t>Caption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251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  <p15:guide id="3" pos="756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IMAGES + TEXT - NO SECTION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4">
            <a:extLst>
              <a:ext uri="{FF2B5EF4-FFF2-40B4-BE49-F238E27FC236}">
                <a16:creationId xmlns:a16="http://schemas.microsoft.com/office/drawing/2014/main" id="{535A973A-AF3E-890D-96DE-A34B302BF1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19477" y="4138384"/>
            <a:ext cx="4511675" cy="16666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rgbClr val="002D72"/>
                </a:solidFill>
              </a:defRPr>
            </a:lvl1pPr>
          </a:lstStyle>
          <a:p>
            <a:r>
              <a:rPr lang="it-IT" err="1"/>
              <a:t>Insert</a:t>
            </a:r>
            <a:r>
              <a:rPr lang="it-IT"/>
              <a:t> </a:t>
            </a:r>
            <a:r>
              <a:rPr lang="it-IT" err="1"/>
              <a:t>here</a:t>
            </a:r>
            <a:r>
              <a:rPr lang="it-IT"/>
              <a:t> the image/photo</a:t>
            </a:r>
          </a:p>
        </p:txBody>
      </p:sp>
      <p:sp>
        <p:nvSpPr>
          <p:cNvPr id="10" name="Segnaposto immagine 4">
            <a:extLst>
              <a:ext uri="{FF2B5EF4-FFF2-40B4-BE49-F238E27FC236}">
                <a16:creationId xmlns:a16="http://schemas.microsoft.com/office/drawing/2014/main" id="{915D16B7-E371-A323-1759-5B2AB5F901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60000" y="4138384"/>
            <a:ext cx="4511675" cy="16666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rgbClr val="002D72"/>
                </a:solidFill>
              </a:defRPr>
            </a:lvl1pPr>
          </a:lstStyle>
          <a:p>
            <a:r>
              <a:rPr lang="it-IT" err="1"/>
              <a:t>Insert</a:t>
            </a:r>
            <a:r>
              <a:rPr lang="it-IT"/>
              <a:t> </a:t>
            </a:r>
            <a:r>
              <a:rPr lang="it-IT" err="1"/>
              <a:t>here</a:t>
            </a:r>
            <a:r>
              <a:rPr lang="it-IT"/>
              <a:t> the image/photo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DA7EFEC-377B-BA9D-8F5F-0130F5568DC2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25" name="Elemento grafico 24">
            <a:extLst>
              <a:ext uri="{FF2B5EF4-FFF2-40B4-BE49-F238E27FC236}">
                <a16:creationId xmlns:a16="http://schemas.microsoft.com/office/drawing/2014/main" id="{C853384D-29A2-8E68-8C78-EA1EC34917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17" name="Segnaposto contenuto 26">
            <a:extLst>
              <a:ext uri="{FF2B5EF4-FFF2-40B4-BE49-F238E27FC236}">
                <a16:creationId xmlns:a16="http://schemas.microsoft.com/office/drawing/2014/main" id="{5B959457-9522-1A18-342C-2797D22FB36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260475" y="1871705"/>
            <a:ext cx="4510726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169459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18" name="Segnaposto contenuto 26">
            <a:extLst>
              <a:ext uri="{FF2B5EF4-FFF2-40B4-BE49-F238E27FC236}">
                <a16:creationId xmlns:a16="http://schemas.microsoft.com/office/drawing/2014/main" id="{4BB4FB9F-41EA-07FD-4BDB-668971CFB8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419476" y="1871705"/>
            <a:ext cx="4510726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169459"/>
                </a:solidFill>
                <a:latin typeface="Montserrat Bold" panose="00000800000000000000" pitchFamily="2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DD05B0AA-061E-436B-984D-950DB6347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dirty="0">
                <a:solidFill>
                  <a:srgbClr val="002D72"/>
                </a:solidFill>
              </a:rPr>
              <a:t>Double image + Text</a:t>
            </a:r>
            <a:endParaRPr lang="en-US" dirty="0"/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9F464863-380F-48BA-950A-177E4A13B2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60475" y="2517775"/>
            <a:ext cx="4510726" cy="1533115"/>
          </a:xfrm>
        </p:spPr>
        <p:txBody>
          <a:bodyPr/>
          <a:lstStyle/>
          <a:p>
            <a:endParaRPr lang="en-US" kern="0" dirty="0"/>
          </a:p>
        </p:txBody>
      </p:sp>
      <p:sp>
        <p:nvSpPr>
          <p:cNvPr id="15" name="Segnaposto testo 4">
            <a:extLst>
              <a:ext uri="{FF2B5EF4-FFF2-40B4-BE49-F238E27FC236}">
                <a16:creationId xmlns:a16="http://schemas.microsoft.com/office/drawing/2014/main" id="{F22D9A4C-2EE1-4178-AE3A-7CCE672150D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419476" y="2517775"/>
            <a:ext cx="4510726" cy="1533115"/>
          </a:xfrm>
        </p:spPr>
        <p:txBody>
          <a:bodyPr/>
          <a:lstStyle/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4022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  <p15:guide id="3" pos="756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MPTY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C60D5FF0-7597-DBEE-6CCD-493DFE2B12A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2D72"/>
              </a:gs>
              <a:gs pos="100000">
                <a:srgbClr val="16945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88796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9ACA765D-A99B-C11E-4425-BD10377620E9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7" name="Elemento grafico 6">
            <a:extLst>
              <a:ext uri="{FF2B5EF4-FFF2-40B4-BE49-F238E27FC236}">
                <a16:creationId xmlns:a16="http://schemas.microsoft.com/office/drawing/2014/main" id="{4BCB9DC5-09DE-2685-88C9-C646ACE5C4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32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2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3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5C68F47B-9F19-4846-B491-9CCE7BA10A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0000">
                <a:srgbClr val="005E61">
                  <a:alpha val="70000"/>
                </a:srgbClr>
              </a:gs>
              <a:gs pos="0">
                <a:schemeClr val="accent1">
                  <a:alpha val="70000"/>
                </a:schemeClr>
              </a:gs>
              <a:gs pos="100000">
                <a:schemeClr val="accent2">
                  <a:alpha val="70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34">
            <a:extLst>
              <a:ext uri="{FF2B5EF4-FFF2-40B4-BE49-F238E27FC236}">
                <a16:creationId xmlns:a16="http://schemas.microsoft.com/office/drawing/2014/main" id="{8D9AD32E-E5B4-9BB6-2C5D-F2AE9BA1AA00}"/>
              </a:ext>
            </a:extLst>
          </p:cNvPr>
          <p:cNvSpPr/>
          <p:nvPr userDrawn="1"/>
        </p:nvSpPr>
        <p:spPr>
          <a:xfrm>
            <a:off x="5389311" y="571801"/>
            <a:ext cx="1420118" cy="1491355"/>
          </a:xfrm>
          <a:custGeom>
            <a:avLst/>
            <a:gdLst/>
            <a:ahLst/>
            <a:cxnLst/>
            <a:rect l="l" t="t" r="r" b="b"/>
            <a:pathLst>
              <a:path w="2341879" h="2459354">
                <a:moveTo>
                  <a:pt x="93052" y="2438412"/>
                </a:moveTo>
                <a:lnTo>
                  <a:pt x="18021" y="2438412"/>
                </a:lnTo>
                <a:lnTo>
                  <a:pt x="18021" y="2261946"/>
                </a:lnTo>
                <a:lnTo>
                  <a:pt x="0" y="2261946"/>
                </a:lnTo>
                <a:lnTo>
                  <a:pt x="0" y="2455329"/>
                </a:lnTo>
                <a:lnTo>
                  <a:pt x="93052" y="2455329"/>
                </a:lnTo>
                <a:lnTo>
                  <a:pt x="93052" y="2438412"/>
                </a:lnTo>
                <a:close/>
              </a:path>
              <a:path w="2341879" h="2459354">
                <a:moveTo>
                  <a:pt x="217551" y="2261946"/>
                </a:moveTo>
                <a:lnTo>
                  <a:pt x="152654" y="2261946"/>
                </a:lnTo>
                <a:lnTo>
                  <a:pt x="152654" y="2278875"/>
                </a:lnTo>
                <a:lnTo>
                  <a:pt x="175971" y="2278875"/>
                </a:lnTo>
                <a:lnTo>
                  <a:pt x="175971" y="2438412"/>
                </a:lnTo>
                <a:lnTo>
                  <a:pt x="152654" y="2438412"/>
                </a:lnTo>
                <a:lnTo>
                  <a:pt x="152654" y="2455329"/>
                </a:lnTo>
                <a:lnTo>
                  <a:pt x="217551" y="2455329"/>
                </a:lnTo>
                <a:lnTo>
                  <a:pt x="217551" y="2438412"/>
                </a:lnTo>
                <a:lnTo>
                  <a:pt x="194005" y="2438412"/>
                </a:lnTo>
                <a:lnTo>
                  <a:pt x="194005" y="2278875"/>
                </a:lnTo>
                <a:lnTo>
                  <a:pt x="217551" y="2278875"/>
                </a:lnTo>
                <a:lnTo>
                  <a:pt x="217551" y="2261946"/>
                </a:lnTo>
                <a:close/>
              </a:path>
              <a:path w="2341879" h="2459354">
                <a:moveTo>
                  <a:pt x="352590" y="1168082"/>
                </a:moveTo>
                <a:lnTo>
                  <a:pt x="350291" y="1140231"/>
                </a:lnTo>
                <a:lnTo>
                  <a:pt x="342684" y="1116660"/>
                </a:lnTo>
                <a:lnTo>
                  <a:pt x="340004" y="1113193"/>
                </a:lnTo>
                <a:lnTo>
                  <a:pt x="328650" y="1098435"/>
                </a:lnTo>
                <a:lnTo>
                  <a:pt x="307086" y="1086586"/>
                </a:lnTo>
                <a:lnTo>
                  <a:pt x="324180" y="1075601"/>
                </a:lnTo>
                <a:lnTo>
                  <a:pt x="330377" y="1067320"/>
                </a:lnTo>
                <a:lnTo>
                  <a:pt x="335267" y="1060767"/>
                </a:lnTo>
                <a:lnTo>
                  <a:pt x="341249" y="1041666"/>
                </a:lnTo>
                <a:lnTo>
                  <a:pt x="343052" y="1017841"/>
                </a:lnTo>
                <a:lnTo>
                  <a:pt x="334899" y="983132"/>
                </a:lnTo>
                <a:lnTo>
                  <a:pt x="334340" y="980757"/>
                </a:lnTo>
                <a:lnTo>
                  <a:pt x="311543" y="955370"/>
                </a:lnTo>
                <a:lnTo>
                  <a:pt x="286969" y="944206"/>
                </a:lnTo>
                <a:lnTo>
                  <a:pt x="286969" y="1161503"/>
                </a:lnTo>
                <a:lnTo>
                  <a:pt x="281533" y="1186878"/>
                </a:lnTo>
                <a:lnTo>
                  <a:pt x="267360" y="1201267"/>
                </a:lnTo>
                <a:lnTo>
                  <a:pt x="247700" y="1207681"/>
                </a:lnTo>
                <a:lnTo>
                  <a:pt x="225793" y="1209154"/>
                </a:lnTo>
                <a:lnTo>
                  <a:pt x="80454" y="1209154"/>
                </a:lnTo>
                <a:lnTo>
                  <a:pt x="80454" y="1113193"/>
                </a:lnTo>
                <a:lnTo>
                  <a:pt x="226783" y="1113193"/>
                </a:lnTo>
                <a:lnTo>
                  <a:pt x="249275" y="1115034"/>
                </a:lnTo>
                <a:lnTo>
                  <a:pt x="268516" y="1122133"/>
                </a:lnTo>
                <a:lnTo>
                  <a:pt x="281927" y="1136840"/>
                </a:lnTo>
                <a:lnTo>
                  <a:pt x="286969" y="1161503"/>
                </a:lnTo>
                <a:lnTo>
                  <a:pt x="286969" y="944206"/>
                </a:lnTo>
                <a:lnTo>
                  <a:pt x="279615" y="940854"/>
                </a:lnTo>
                <a:lnTo>
                  <a:pt x="277812" y="940638"/>
                </a:lnTo>
                <a:lnTo>
                  <a:pt x="277812" y="1026147"/>
                </a:lnTo>
                <a:lnTo>
                  <a:pt x="273799" y="1046441"/>
                </a:lnTo>
                <a:lnTo>
                  <a:pt x="262788" y="1059053"/>
                </a:lnTo>
                <a:lnTo>
                  <a:pt x="246278" y="1065504"/>
                </a:lnTo>
                <a:lnTo>
                  <a:pt x="225793" y="1067320"/>
                </a:lnTo>
                <a:lnTo>
                  <a:pt x="80454" y="1067320"/>
                </a:lnTo>
                <a:lnTo>
                  <a:pt x="80454" y="983132"/>
                </a:lnTo>
                <a:lnTo>
                  <a:pt x="226783" y="983132"/>
                </a:lnTo>
                <a:lnTo>
                  <a:pt x="245516" y="985189"/>
                </a:lnTo>
                <a:lnTo>
                  <a:pt x="261861" y="992212"/>
                </a:lnTo>
                <a:lnTo>
                  <a:pt x="273431" y="1005433"/>
                </a:lnTo>
                <a:lnTo>
                  <a:pt x="277812" y="1026147"/>
                </a:lnTo>
                <a:lnTo>
                  <a:pt x="277812" y="940638"/>
                </a:lnTo>
                <a:lnTo>
                  <a:pt x="243497" y="936320"/>
                </a:lnTo>
                <a:lnTo>
                  <a:pt x="12801" y="936320"/>
                </a:lnTo>
                <a:lnTo>
                  <a:pt x="12801" y="1255699"/>
                </a:lnTo>
                <a:lnTo>
                  <a:pt x="245999" y="1256131"/>
                </a:lnTo>
                <a:lnTo>
                  <a:pt x="283959" y="1251991"/>
                </a:lnTo>
                <a:lnTo>
                  <a:pt x="318223" y="1237742"/>
                </a:lnTo>
                <a:lnTo>
                  <a:pt x="343027" y="1210678"/>
                </a:lnTo>
                <a:lnTo>
                  <a:pt x="343369" y="1209154"/>
                </a:lnTo>
                <a:lnTo>
                  <a:pt x="352590" y="1168082"/>
                </a:lnTo>
                <a:close/>
              </a:path>
              <a:path w="2341879" h="2459354">
                <a:moveTo>
                  <a:pt x="392557" y="2261946"/>
                </a:moveTo>
                <a:lnTo>
                  <a:pt x="299770" y="2261946"/>
                </a:lnTo>
                <a:lnTo>
                  <a:pt x="299770" y="2455329"/>
                </a:lnTo>
                <a:lnTo>
                  <a:pt x="317804" y="2455329"/>
                </a:lnTo>
                <a:lnTo>
                  <a:pt x="317804" y="2362936"/>
                </a:lnTo>
                <a:lnTo>
                  <a:pt x="373811" y="2362936"/>
                </a:lnTo>
                <a:lnTo>
                  <a:pt x="373811" y="2346020"/>
                </a:lnTo>
                <a:lnTo>
                  <a:pt x="317804" y="2346020"/>
                </a:lnTo>
                <a:lnTo>
                  <a:pt x="317804" y="2278875"/>
                </a:lnTo>
                <a:lnTo>
                  <a:pt x="392557" y="2278875"/>
                </a:lnTo>
                <a:lnTo>
                  <a:pt x="392557" y="2261946"/>
                </a:lnTo>
                <a:close/>
              </a:path>
              <a:path w="2341879" h="2459354">
                <a:moveTo>
                  <a:pt x="538480" y="2438412"/>
                </a:moveTo>
                <a:lnTo>
                  <a:pt x="464921" y="2438412"/>
                </a:lnTo>
                <a:lnTo>
                  <a:pt x="464921" y="2364536"/>
                </a:lnTo>
                <a:lnTo>
                  <a:pt x="516610" y="2364536"/>
                </a:lnTo>
                <a:lnTo>
                  <a:pt x="516610" y="2347633"/>
                </a:lnTo>
                <a:lnTo>
                  <a:pt x="464921" y="2347633"/>
                </a:lnTo>
                <a:lnTo>
                  <a:pt x="464921" y="2278875"/>
                </a:lnTo>
                <a:lnTo>
                  <a:pt x="536803" y="2278875"/>
                </a:lnTo>
                <a:lnTo>
                  <a:pt x="536803" y="2261946"/>
                </a:lnTo>
                <a:lnTo>
                  <a:pt x="446900" y="2261946"/>
                </a:lnTo>
                <a:lnTo>
                  <a:pt x="446900" y="2455329"/>
                </a:lnTo>
                <a:lnTo>
                  <a:pt x="538480" y="2455329"/>
                </a:lnTo>
                <a:lnTo>
                  <a:pt x="538480" y="2438412"/>
                </a:lnTo>
                <a:close/>
              </a:path>
              <a:path w="2341879" h="2459354">
                <a:moveTo>
                  <a:pt x="735698" y="1031303"/>
                </a:moveTo>
                <a:lnTo>
                  <a:pt x="727570" y="983513"/>
                </a:lnTo>
                <a:lnTo>
                  <a:pt x="697382" y="952639"/>
                </a:lnTo>
                <a:lnTo>
                  <a:pt x="672782" y="942365"/>
                </a:lnTo>
                <a:lnTo>
                  <a:pt x="672782" y="1033183"/>
                </a:lnTo>
                <a:lnTo>
                  <a:pt x="670267" y="1055103"/>
                </a:lnTo>
                <a:lnTo>
                  <a:pt x="659917" y="1073226"/>
                </a:lnTo>
                <a:lnTo>
                  <a:pt x="642315" y="1085557"/>
                </a:lnTo>
                <a:lnTo>
                  <a:pt x="618058" y="1090104"/>
                </a:lnTo>
                <a:lnTo>
                  <a:pt x="458927" y="1090104"/>
                </a:lnTo>
                <a:lnTo>
                  <a:pt x="458927" y="982814"/>
                </a:lnTo>
                <a:lnTo>
                  <a:pt x="620141" y="982814"/>
                </a:lnTo>
                <a:lnTo>
                  <a:pt x="642353" y="986726"/>
                </a:lnTo>
                <a:lnTo>
                  <a:pt x="658495" y="997432"/>
                </a:lnTo>
                <a:lnTo>
                  <a:pt x="668629" y="1013421"/>
                </a:lnTo>
                <a:lnTo>
                  <a:pt x="672782" y="1033183"/>
                </a:lnTo>
                <a:lnTo>
                  <a:pt x="672782" y="942365"/>
                </a:lnTo>
                <a:lnTo>
                  <a:pt x="662647" y="939507"/>
                </a:lnTo>
                <a:lnTo>
                  <a:pt x="643585" y="937018"/>
                </a:lnTo>
                <a:lnTo>
                  <a:pt x="622769" y="936332"/>
                </a:lnTo>
                <a:lnTo>
                  <a:pt x="392074" y="936332"/>
                </a:lnTo>
                <a:lnTo>
                  <a:pt x="392074" y="1256118"/>
                </a:lnTo>
                <a:lnTo>
                  <a:pt x="459130" y="1256118"/>
                </a:lnTo>
                <a:lnTo>
                  <a:pt x="459130" y="1135913"/>
                </a:lnTo>
                <a:lnTo>
                  <a:pt x="624636" y="1135913"/>
                </a:lnTo>
                <a:lnTo>
                  <a:pt x="660209" y="1152309"/>
                </a:lnTo>
                <a:lnTo>
                  <a:pt x="665060" y="1256118"/>
                </a:lnTo>
                <a:lnTo>
                  <a:pt x="730427" y="1256118"/>
                </a:lnTo>
                <a:lnTo>
                  <a:pt x="730427" y="1170571"/>
                </a:lnTo>
                <a:lnTo>
                  <a:pt x="729919" y="1160221"/>
                </a:lnTo>
                <a:lnTo>
                  <a:pt x="711796" y="1125855"/>
                </a:lnTo>
                <a:lnTo>
                  <a:pt x="687793" y="1112469"/>
                </a:lnTo>
                <a:lnTo>
                  <a:pt x="696506" y="1109827"/>
                </a:lnTo>
                <a:lnTo>
                  <a:pt x="729983" y="1082217"/>
                </a:lnTo>
                <a:lnTo>
                  <a:pt x="735647" y="1050747"/>
                </a:lnTo>
                <a:lnTo>
                  <a:pt x="735698" y="1031303"/>
                </a:lnTo>
                <a:close/>
              </a:path>
              <a:path w="2341879" h="2459354">
                <a:moveTo>
                  <a:pt x="843305" y="2261946"/>
                </a:moveTo>
                <a:lnTo>
                  <a:pt x="750506" y="2261946"/>
                </a:lnTo>
                <a:lnTo>
                  <a:pt x="750506" y="2455329"/>
                </a:lnTo>
                <a:lnTo>
                  <a:pt x="768540" y="2455329"/>
                </a:lnTo>
                <a:lnTo>
                  <a:pt x="768540" y="2362936"/>
                </a:lnTo>
                <a:lnTo>
                  <a:pt x="824560" y="2362936"/>
                </a:lnTo>
                <a:lnTo>
                  <a:pt x="824560" y="2346020"/>
                </a:lnTo>
                <a:lnTo>
                  <a:pt x="768540" y="2346020"/>
                </a:lnTo>
                <a:lnTo>
                  <a:pt x="768540" y="2278875"/>
                </a:lnTo>
                <a:lnTo>
                  <a:pt x="843305" y="2278875"/>
                </a:lnTo>
                <a:lnTo>
                  <a:pt x="843305" y="2261946"/>
                </a:lnTo>
                <a:close/>
              </a:path>
              <a:path w="2341879" h="2459354">
                <a:moveTo>
                  <a:pt x="1003655" y="2455329"/>
                </a:moveTo>
                <a:lnTo>
                  <a:pt x="959523" y="2374760"/>
                </a:lnTo>
                <a:lnTo>
                  <a:pt x="957021" y="2370188"/>
                </a:lnTo>
                <a:lnTo>
                  <a:pt x="971969" y="2358174"/>
                </a:lnTo>
                <a:lnTo>
                  <a:pt x="981417" y="2345182"/>
                </a:lnTo>
                <a:lnTo>
                  <a:pt x="986370" y="2331313"/>
                </a:lnTo>
                <a:lnTo>
                  <a:pt x="987793" y="2316734"/>
                </a:lnTo>
                <a:lnTo>
                  <a:pt x="986523" y="2303411"/>
                </a:lnTo>
                <a:lnTo>
                  <a:pt x="980465" y="2285111"/>
                </a:lnTo>
                <a:lnTo>
                  <a:pt x="975004" y="2278875"/>
                </a:lnTo>
                <a:lnTo>
                  <a:pt x="969759" y="2272881"/>
                </a:lnTo>
                <a:lnTo>
                  <a:pt x="969759" y="2315667"/>
                </a:lnTo>
                <a:lnTo>
                  <a:pt x="967117" y="2334310"/>
                </a:lnTo>
                <a:lnTo>
                  <a:pt x="959472" y="2347557"/>
                </a:lnTo>
                <a:lnTo>
                  <a:pt x="947242" y="2355469"/>
                </a:lnTo>
                <a:lnTo>
                  <a:pt x="930808" y="2358098"/>
                </a:lnTo>
                <a:lnTo>
                  <a:pt x="913739" y="2358098"/>
                </a:lnTo>
                <a:lnTo>
                  <a:pt x="913739" y="2278875"/>
                </a:lnTo>
                <a:lnTo>
                  <a:pt x="931532" y="2278875"/>
                </a:lnTo>
                <a:lnTo>
                  <a:pt x="949579" y="2280996"/>
                </a:lnTo>
                <a:lnTo>
                  <a:pt x="961377" y="2287600"/>
                </a:lnTo>
                <a:lnTo>
                  <a:pt x="967803" y="2299043"/>
                </a:lnTo>
                <a:lnTo>
                  <a:pt x="969759" y="2315667"/>
                </a:lnTo>
                <a:lnTo>
                  <a:pt x="969759" y="2272881"/>
                </a:lnTo>
                <a:lnTo>
                  <a:pt x="966292" y="2268918"/>
                </a:lnTo>
                <a:lnTo>
                  <a:pt x="940663" y="2261946"/>
                </a:lnTo>
                <a:lnTo>
                  <a:pt x="895705" y="2261946"/>
                </a:lnTo>
                <a:lnTo>
                  <a:pt x="895705" y="2455329"/>
                </a:lnTo>
                <a:lnTo>
                  <a:pt x="913739" y="2455329"/>
                </a:lnTo>
                <a:lnTo>
                  <a:pt x="913739" y="2375293"/>
                </a:lnTo>
                <a:lnTo>
                  <a:pt x="939698" y="2374760"/>
                </a:lnTo>
                <a:lnTo>
                  <a:pt x="981773" y="2455329"/>
                </a:lnTo>
                <a:lnTo>
                  <a:pt x="1003655" y="2455329"/>
                </a:lnTo>
                <a:close/>
              </a:path>
              <a:path w="2341879" h="2459354">
                <a:moveTo>
                  <a:pt x="1134529" y="0"/>
                </a:moveTo>
                <a:lnTo>
                  <a:pt x="356006" y="449021"/>
                </a:lnTo>
                <a:lnTo>
                  <a:pt x="356006" y="799134"/>
                </a:lnTo>
                <a:lnTo>
                  <a:pt x="495439" y="799134"/>
                </a:lnTo>
                <a:lnTo>
                  <a:pt x="495439" y="530161"/>
                </a:lnTo>
                <a:lnTo>
                  <a:pt x="1134529" y="161175"/>
                </a:lnTo>
                <a:lnTo>
                  <a:pt x="1134529" y="0"/>
                </a:lnTo>
                <a:close/>
              </a:path>
              <a:path w="2341879" h="2459354">
                <a:moveTo>
                  <a:pt x="1139723" y="2358618"/>
                </a:moveTo>
                <a:lnTo>
                  <a:pt x="1138516" y="2327757"/>
                </a:lnTo>
                <a:lnTo>
                  <a:pt x="1132078" y="2294915"/>
                </a:lnTo>
                <a:lnTo>
                  <a:pt x="1121676" y="2277846"/>
                </a:lnTo>
                <a:lnTo>
                  <a:pt x="1121676" y="2358618"/>
                </a:lnTo>
                <a:lnTo>
                  <a:pt x="1118730" y="2401265"/>
                </a:lnTo>
                <a:lnTo>
                  <a:pt x="1110894" y="2426690"/>
                </a:lnTo>
                <a:lnTo>
                  <a:pt x="1099667" y="2438971"/>
                </a:lnTo>
                <a:lnTo>
                  <a:pt x="1086573" y="2442159"/>
                </a:lnTo>
                <a:lnTo>
                  <a:pt x="1065885" y="2432202"/>
                </a:lnTo>
                <a:lnTo>
                  <a:pt x="1055509" y="2408656"/>
                </a:lnTo>
                <a:lnTo>
                  <a:pt x="1051902" y="2380970"/>
                </a:lnTo>
                <a:lnTo>
                  <a:pt x="1051483" y="2358618"/>
                </a:lnTo>
                <a:lnTo>
                  <a:pt x="1051560" y="2340826"/>
                </a:lnTo>
                <a:lnTo>
                  <a:pt x="1054608" y="2312644"/>
                </a:lnTo>
                <a:lnTo>
                  <a:pt x="1064869" y="2286571"/>
                </a:lnTo>
                <a:lnTo>
                  <a:pt x="1086573" y="2275103"/>
                </a:lnTo>
                <a:lnTo>
                  <a:pt x="1107884" y="2285669"/>
                </a:lnTo>
                <a:lnTo>
                  <a:pt x="1118196" y="2310219"/>
                </a:lnTo>
                <a:lnTo>
                  <a:pt x="1121473" y="2338095"/>
                </a:lnTo>
                <a:lnTo>
                  <a:pt x="1121676" y="2358618"/>
                </a:lnTo>
                <a:lnTo>
                  <a:pt x="1121676" y="2277846"/>
                </a:lnTo>
                <a:lnTo>
                  <a:pt x="1120013" y="2275103"/>
                </a:lnTo>
                <a:lnTo>
                  <a:pt x="1116177" y="2268817"/>
                </a:lnTo>
                <a:lnTo>
                  <a:pt x="1086573" y="2258187"/>
                </a:lnTo>
                <a:lnTo>
                  <a:pt x="1066012" y="2262517"/>
                </a:lnTo>
                <a:lnTo>
                  <a:pt x="1049108" y="2278088"/>
                </a:lnTo>
                <a:lnTo>
                  <a:pt x="1037666" y="2308822"/>
                </a:lnTo>
                <a:lnTo>
                  <a:pt x="1033462" y="2358618"/>
                </a:lnTo>
                <a:lnTo>
                  <a:pt x="1034249" y="2385885"/>
                </a:lnTo>
                <a:lnTo>
                  <a:pt x="1040003" y="2419146"/>
                </a:lnTo>
                <a:lnTo>
                  <a:pt x="1055763" y="2447252"/>
                </a:lnTo>
                <a:lnTo>
                  <a:pt x="1086573" y="2459088"/>
                </a:lnTo>
                <a:lnTo>
                  <a:pt x="1118006" y="2447023"/>
                </a:lnTo>
                <a:lnTo>
                  <a:pt x="1120686" y="2442159"/>
                </a:lnTo>
                <a:lnTo>
                  <a:pt x="1133703" y="2418537"/>
                </a:lnTo>
                <a:lnTo>
                  <a:pt x="1139126" y="2385199"/>
                </a:lnTo>
                <a:lnTo>
                  <a:pt x="1139723" y="2358618"/>
                </a:lnTo>
                <a:close/>
              </a:path>
              <a:path w="2341879" h="2459354">
                <a:moveTo>
                  <a:pt x="1153934" y="1256131"/>
                </a:moveTo>
                <a:lnTo>
                  <a:pt x="1123340" y="1190802"/>
                </a:lnTo>
                <a:lnTo>
                  <a:pt x="1101521" y="1144168"/>
                </a:lnTo>
                <a:lnTo>
                  <a:pt x="1031862" y="995387"/>
                </a:lnTo>
                <a:lnTo>
                  <a:pt x="1031862" y="1144168"/>
                </a:lnTo>
                <a:lnTo>
                  <a:pt x="878865" y="1144168"/>
                </a:lnTo>
                <a:lnTo>
                  <a:pt x="961415" y="976985"/>
                </a:lnTo>
                <a:lnTo>
                  <a:pt x="1031862" y="1144168"/>
                </a:lnTo>
                <a:lnTo>
                  <a:pt x="1031862" y="995387"/>
                </a:lnTo>
                <a:lnTo>
                  <a:pt x="1023251" y="976985"/>
                </a:lnTo>
                <a:lnTo>
                  <a:pt x="1004214" y="936332"/>
                </a:lnTo>
                <a:lnTo>
                  <a:pt x="913472" y="936332"/>
                </a:lnTo>
                <a:lnTo>
                  <a:pt x="753287" y="1256131"/>
                </a:lnTo>
                <a:lnTo>
                  <a:pt x="824141" y="1256131"/>
                </a:lnTo>
                <a:lnTo>
                  <a:pt x="857910" y="1190802"/>
                </a:lnTo>
                <a:lnTo>
                  <a:pt x="1053071" y="1190802"/>
                </a:lnTo>
                <a:lnTo>
                  <a:pt x="1082471" y="1256131"/>
                </a:lnTo>
                <a:lnTo>
                  <a:pt x="1153934" y="1256131"/>
                </a:lnTo>
                <a:close/>
              </a:path>
              <a:path w="2341879" h="2459354">
                <a:moveTo>
                  <a:pt x="1290929" y="2261946"/>
                </a:moveTo>
                <a:lnTo>
                  <a:pt x="1273136" y="2261946"/>
                </a:lnTo>
                <a:lnTo>
                  <a:pt x="1236840" y="2358364"/>
                </a:lnTo>
                <a:lnTo>
                  <a:pt x="1217930" y="2308136"/>
                </a:lnTo>
                <a:lnTo>
                  <a:pt x="1200531" y="2261946"/>
                </a:lnTo>
                <a:lnTo>
                  <a:pt x="1182979" y="2261946"/>
                </a:lnTo>
                <a:lnTo>
                  <a:pt x="1182979" y="2455329"/>
                </a:lnTo>
                <a:lnTo>
                  <a:pt x="1201026" y="2455329"/>
                </a:lnTo>
                <a:lnTo>
                  <a:pt x="1201496" y="2308136"/>
                </a:lnTo>
                <a:lnTo>
                  <a:pt x="1236840" y="2402954"/>
                </a:lnTo>
                <a:lnTo>
                  <a:pt x="1253794" y="2358364"/>
                </a:lnTo>
                <a:lnTo>
                  <a:pt x="1272882" y="2308136"/>
                </a:lnTo>
                <a:lnTo>
                  <a:pt x="1272882" y="2455329"/>
                </a:lnTo>
                <a:lnTo>
                  <a:pt x="1290929" y="2455329"/>
                </a:lnTo>
                <a:lnTo>
                  <a:pt x="1290929" y="2308136"/>
                </a:lnTo>
                <a:lnTo>
                  <a:pt x="1290929" y="2261946"/>
                </a:lnTo>
                <a:close/>
              </a:path>
              <a:path w="2341879" h="2459354">
                <a:moveTo>
                  <a:pt x="1518729" y="1137450"/>
                </a:moveTo>
                <a:lnTo>
                  <a:pt x="1450378" y="1137450"/>
                </a:lnTo>
                <a:lnTo>
                  <a:pt x="1450378" y="1176147"/>
                </a:lnTo>
                <a:lnTo>
                  <a:pt x="1449451" y="1184795"/>
                </a:lnTo>
                <a:lnTo>
                  <a:pt x="1420177" y="1209344"/>
                </a:lnTo>
                <a:lnTo>
                  <a:pt x="1286090" y="1210030"/>
                </a:lnTo>
                <a:lnTo>
                  <a:pt x="1271282" y="1209725"/>
                </a:lnTo>
                <a:lnTo>
                  <a:pt x="1231023" y="1191818"/>
                </a:lnTo>
                <a:lnTo>
                  <a:pt x="1225588" y="1165364"/>
                </a:lnTo>
                <a:lnTo>
                  <a:pt x="1225588" y="1017841"/>
                </a:lnTo>
                <a:lnTo>
                  <a:pt x="1251204" y="987158"/>
                </a:lnTo>
                <a:lnTo>
                  <a:pt x="1276858" y="983284"/>
                </a:lnTo>
                <a:lnTo>
                  <a:pt x="1405458" y="983284"/>
                </a:lnTo>
                <a:lnTo>
                  <a:pt x="1443863" y="997127"/>
                </a:lnTo>
                <a:lnTo>
                  <a:pt x="1449362" y="1045667"/>
                </a:lnTo>
                <a:lnTo>
                  <a:pt x="1516126" y="1045667"/>
                </a:lnTo>
                <a:lnTo>
                  <a:pt x="1516126" y="1006144"/>
                </a:lnTo>
                <a:lnTo>
                  <a:pt x="1494917" y="960704"/>
                </a:lnTo>
                <a:lnTo>
                  <a:pt x="1455140" y="940511"/>
                </a:lnTo>
                <a:lnTo>
                  <a:pt x="1404708" y="936332"/>
                </a:lnTo>
                <a:lnTo>
                  <a:pt x="1279220" y="936332"/>
                </a:lnTo>
                <a:lnTo>
                  <a:pt x="1230147" y="941819"/>
                </a:lnTo>
                <a:lnTo>
                  <a:pt x="1195336" y="957910"/>
                </a:lnTo>
                <a:lnTo>
                  <a:pt x="1163916" y="999591"/>
                </a:lnTo>
                <a:lnTo>
                  <a:pt x="1161567" y="1014463"/>
                </a:lnTo>
                <a:lnTo>
                  <a:pt x="1161567" y="1184719"/>
                </a:lnTo>
                <a:lnTo>
                  <a:pt x="1178191" y="1228521"/>
                </a:lnTo>
                <a:lnTo>
                  <a:pt x="1227963" y="1252931"/>
                </a:lnTo>
                <a:lnTo>
                  <a:pt x="1265885" y="1256118"/>
                </a:lnTo>
                <a:lnTo>
                  <a:pt x="1405458" y="1256118"/>
                </a:lnTo>
                <a:lnTo>
                  <a:pt x="1464068" y="1247508"/>
                </a:lnTo>
                <a:lnTo>
                  <a:pt x="1501089" y="1228966"/>
                </a:lnTo>
                <a:lnTo>
                  <a:pt x="1518729" y="1188681"/>
                </a:lnTo>
                <a:lnTo>
                  <a:pt x="1518729" y="1137450"/>
                </a:lnTo>
                <a:close/>
              </a:path>
              <a:path w="2341879" h="2459354">
                <a:moveTo>
                  <a:pt x="1569783" y="2261946"/>
                </a:moveTo>
                <a:lnTo>
                  <a:pt x="1504886" y="2261946"/>
                </a:lnTo>
                <a:lnTo>
                  <a:pt x="1504886" y="2278875"/>
                </a:lnTo>
                <a:lnTo>
                  <a:pt x="1528191" y="2278875"/>
                </a:lnTo>
                <a:lnTo>
                  <a:pt x="1528191" y="2438412"/>
                </a:lnTo>
                <a:lnTo>
                  <a:pt x="1504886" y="2438412"/>
                </a:lnTo>
                <a:lnTo>
                  <a:pt x="1504886" y="2455329"/>
                </a:lnTo>
                <a:lnTo>
                  <a:pt x="1569783" y="2455329"/>
                </a:lnTo>
                <a:lnTo>
                  <a:pt x="1569783" y="2438412"/>
                </a:lnTo>
                <a:lnTo>
                  <a:pt x="1546225" y="2438412"/>
                </a:lnTo>
                <a:lnTo>
                  <a:pt x="1546225" y="2278875"/>
                </a:lnTo>
                <a:lnTo>
                  <a:pt x="1569783" y="2278875"/>
                </a:lnTo>
                <a:lnTo>
                  <a:pt x="1569783" y="2261946"/>
                </a:lnTo>
                <a:close/>
              </a:path>
              <a:path w="2341879" h="2459354">
                <a:moveTo>
                  <a:pt x="1735416" y="2261946"/>
                </a:moveTo>
                <a:lnTo>
                  <a:pt x="1717382" y="2261946"/>
                </a:lnTo>
                <a:lnTo>
                  <a:pt x="1716671" y="2406446"/>
                </a:lnTo>
                <a:lnTo>
                  <a:pt x="1678305" y="2301163"/>
                </a:lnTo>
                <a:lnTo>
                  <a:pt x="1664017" y="2261946"/>
                </a:lnTo>
                <a:lnTo>
                  <a:pt x="1643100" y="2261946"/>
                </a:lnTo>
                <a:lnTo>
                  <a:pt x="1643100" y="2455329"/>
                </a:lnTo>
                <a:lnTo>
                  <a:pt x="1661134" y="2455329"/>
                </a:lnTo>
                <a:lnTo>
                  <a:pt x="1661617" y="2301163"/>
                </a:lnTo>
                <a:lnTo>
                  <a:pt x="1718348" y="2457208"/>
                </a:lnTo>
                <a:lnTo>
                  <a:pt x="1735416" y="2457208"/>
                </a:lnTo>
                <a:lnTo>
                  <a:pt x="1735416" y="2406446"/>
                </a:lnTo>
                <a:lnTo>
                  <a:pt x="1735416" y="2261946"/>
                </a:lnTo>
                <a:close/>
              </a:path>
              <a:path w="2341879" h="2459354">
                <a:moveTo>
                  <a:pt x="1889264" y="2403767"/>
                </a:moveTo>
                <a:lnTo>
                  <a:pt x="1868576" y="2363762"/>
                </a:lnTo>
                <a:lnTo>
                  <a:pt x="1835188" y="2339835"/>
                </a:lnTo>
                <a:lnTo>
                  <a:pt x="1821434" y="2329091"/>
                </a:lnTo>
                <a:lnTo>
                  <a:pt x="1813941" y="2320125"/>
                </a:lnTo>
                <a:lnTo>
                  <a:pt x="1810804" y="2312225"/>
                </a:lnTo>
                <a:lnTo>
                  <a:pt x="1810181" y="2304643"/>
                </a:lnTo>
                <a:lnTo>
                  <a:pt x="1812378" y="2292553"/>
                </a:lnTo>
                <a:lnTo>
                  <a:pt x="1818347" y="2283231"/>
                </a:lnTo>
                <a:lnTo>
                  <a:pt x="1827212" y="2277224"/>
                </a:lnTo>
                <a:lnTo>
                  <a:pt x="1838058" y="2275103"/>
                </a:lnTo>
                <a:lnTo>
                  <a:pt x="1848726" y="2277033"/>
                </a:lnTo>
                <a:lnTo>
                  <a:pt x="1858441" y="2282063"/>
                </a:lnTo>
                <a:lnTo>
                  <a:pt x="1867344" y="2289048"/>
                </a:lnTo>
                <a:lnTo>
                  <a:pt x="1875561" y="2296871"/>
                </a:lnTo>
                <a:lnTo>
                  <a:pt x="1886381" y="2282367"/>
                </a:lnTo>
                <a:lnTo>
                  <a:pt x="1852002" y="2260079"/>
                </a:lnTo>
                <a:lnTo>
                  <a:pt x="1838782" y="2258187"/>
                </a:lnTo>
                <a:lnTo>
                  <a:pt x="1820545" y="2261387"/>
                </a:lnTo>
                <a:lnTo>
                  <a:pt x="1805736" y="2270709"/>
                </a:lnTo>
                <a:lnTo>
                  <a:pt x="1795780" y="2285720"/>
                </a:lnTo>
                <a:lnTo>
                  <a:pt x="1792147" y="2306002"/>
                </a:lnTo>
                <a:lnTo>
                  <a:pt x="1794738" y="2322207"/>
                </a:lnTo>
                <a:lnTo>
                  <a:pt x="1801736" y="2335136"/>
                </a:lnTo>
                <a:lnTo>
                  <a:pt x="1811921" y="2345664"/>
                </a:lnTo>
                <a:lnTo>
                  <a:pt x="1824113" y="2354618"/>
                </a:lnTo>
                <a:lnTo>
                  <a:pt x="1839747" y="2365095"/>
                </a:lnTo>
                <a:lnTo>
                  <a:pt x="1857552" y="2377973"/>
                </a:lnTo>
                <a:lnTo>
                  <a:pt x="1866950" y="2387574"/>
                </a:lnTo>
                <a:lnTo>
                  <a:pt x="1870621" y="2396274"/>
                </a:lnTo>
                <a:lnTo>
                  <a:pt x="1871243" y="2406446"/>
                </a:lnTo>
                <a:lnTo>
                  <a:pt x="1868639" y="2420747"/>
                </a:lnTo>
                <a:lnTo>
                  <a:pt x="1861540" y="2432062"/>
                </a:lnTo>
                <a:lnTo>
                  <a:pt x="1851063" y="2439492"/>
                </a:lnTo>
                <a:lnTo>
                  <a:pt x="1838299" y="2442159"/>
                </a:lnTo>
                <a:lnTo>
                  <a:pt x="1826475" y="2440076"/>
                </a:lnTo>
                <a:lnTo>
                  <a:pt x="1816011" y="2434374"/>
                </a:lnTo>
                <a:lnTo>
                  <a:pt x="1807070" y="2425852"/>
                </a:lnTo>
                <a:lnTo>
                  <a:pt x="1799856" y="2415311"/>
                </a:lnTo>
                <a:lnTo>
                  <a:pt x="1785912" y="2427668"/>
                </a:lnTo>
                <a:lnTo>
                  <a:pt x="1796618" y="2440736"/>
                </a:lnTo>
                <a:lnTo>
                  <a:pt x="1808759" y="2450630"/>
                </a:lnTo>
                <a:lnTo>
                  <a:pt x="1822577" y="2456904"/>
                </a:lnTo>
                <a:lnTo>
                  <a:pt x="1838299" y="2459088"/>
                </a:lnTo>
                <a:lnTo>
                  <a:pt x="1859038" y="2455316"/>
                </a:lnTo>
                <a:lnTo>
                  <a:pt x="1875142" y="2444419"/>
                </a:lnTo>
                <a:lnTo>
                  <a:pt x="1876488" y="2442159"/>
                </a:lnTo>
                <a:lnTo>
                  <a:pt x="1885556" y="2427020"/>
                </a:lnTo>
                <a:lnTo>
                  <a:pt x="1889264" y="2403767"/>
                </a:lnTo>
                <a:close/>
              </a:path>
              <a:path w="2341879" h="2459354">
                <a:moveTo>
                  <a:pt x="1917496" y="1137450"/>
                </a:moveTo>
                <a:lnTo>
                  <a:pt x="1848954" y="1137450"/>
                </a:lnTo>
                <a:lnTo>
                  <a:pt x="1848954" y="1176147"/>
                </a:lnTo>
                <a:lnTo>
                  <a:pt x="1848091" y="1184795"/>
                </a:lnTo>
                <a:lnTo>
                  <a:pt x="1809521" y="1209992"/>
                </a:lnTo>
                <a:lnTo>
                  <a:pt x="1684972" y="1210030"/>
                </a:lnTo>
                <a:lnTo>
                  <a:pt x="1670037" y="1209725"/>
                </a:lnTo>
                <a:lnTo>
                  <a:pt x="1629943" y="1191818"/>
                </a:lnTo>
                <a:lnTo>
                  <a:pt x="1624698" y="1165364"/>
                </a:lnTo>
                <a:lnTo>
                  <a:pt x="1624698" y="1017841"/>
                </a:lnTo>
                <a:lnTo>
                  <a:pt x="1650161" y="987158"/>
                </a:lnTo>
                <a:lnTo>
                  <a:pt x="1675549" y="983284"/>
                </a:lnTo>
                <a:lnTo>
                  <a:pt x="1804593" y="983284"/>
                </a:lnTo>
                <a:lnTo>
                  <a:pt x="1842427" y="997127"/>
                </a:lnTo>
                <a:lnTo>
                  <a:pt x="1848192" y="1008341"/>
                </a:lnTo>
                <a:lnTo>
                  <a:pt x="1848192" y="1045667"/>
                </a:lnTo>
                <a:lnTo>
                  <a:pt x="1914956" y="1045667"/>
                </a:lnTo>
                <a:lnTo>
                  <a:pt x="1914956" y="1006144"/>
                </a:lnTo>
                <a:lnTo>
                  <a:pt x="1893989" y="960704"/>
                </a:lnTo>
                <a:lnTo>
                  <a:pt x="1854047" y="940511"/>
                </a:lnTo>
                <a:lnTo>
                  <a:pt x="1803603" y="936332"/>
                </a:lnTo>
                <a:lnTo>
                  <a:pt x="1678051" y="936332"/>
                </a:lnTo>
                <a:lnTo>
                  <a:pt x="1629041" y="941819"/>
                </a:lnTo>
                <a:lnTo>
                  <a:pt x="1594167" y="957910"/>
                </a:lnTo>
                <a:lnTo>
                  <a:pt x="1562709" y="999591"/>
                </a:lnTo>
                <a:lnTo>
                  <a:pt x="1560423" y="1014463"/>
                </a:lnTo>
                <a:lnTo>
                  <a:pt x="1560423" y="1184719"/>
                </a:lnTo>
                <a:lnTo>
                  <a:pt x="1577073" y="1228521"/>
                </a:lnTo>
                <a:lnTo>
                  <a:pt x="1626831" y="1252931"/>
                </a:lnTo>
                <a:lnTo>
                  <a:pt x="1664512" y="1256118"/>
                </a:lnTo>
                <a:lnTo>
                  <a:pt x="1804593" y="1256118"/>
                </a:lnTo>
                <a:lnTo>
                  <a:pt x="1863026" y="1247508"/>
                </a:lnTo>
                <a:lnTo>
                  <a:pt x="1900021" y="1228966"/>
                </a:lnTo>
                <a:lnTo>
                  <a:pt x="1917496" y="1188681"/>
                </a:lnTo>
                <a:lnTo>
                  <a:pt x="1917496" y="1137450"/>
                </a:lnTo>
                <a:close/>
              </a:path>
              <a:path w="2341879" h="2459354">
                <a:moveTo>
                  <a:pt x="1986889" y="678446"/>
                </a:moveTo>
                <a:lnTo>
                  <a:pt x="1210233" y="230060"/>
                </a:lnTo>
                <a:lnTo>
                  <a:pt x="1210233" y="391210"/>
                </a:lnTo>
                <a:lnTo>
                  <a:pt x="1986889" y="839724"/>
                </a:lnTo>
                <a:lnTo>
                  <a:pt x="1986889" y="678446"/>
                </a:lnTo>
                <a:close/>
              </a:path>
              <a:path w="2341879" h="2459354">
                <a:moveTo>
                  <a:pt x="1986889" y="449427"/>
                </a:moveTo>
                <a:lnTo>
                  <a:pt x="1210233" y="800"/>
                </a:lnTo>
                <a:lnTo>
                  <a:pt x="1210233" y="161937"/>
                </a:lnTo>
                <a:lnTo>
                  <a:pt x="1986889" y="610450"/>
                </a:lnTo>
                <a:lnTo>
                  <a:pt x="1986889" y="449427"/>
                </a:lnTo>
                <a:close/>
              </a:path>
              <a:path w="2341879" h="2459354">
                <a:moveTo>
                  <a:pt x="1986940" y="1397000"/>
                </a:moveTo>
                <a:lnTo>
                  <a:pt x="1847494" y="1397000"/>
                </a:lnTo>
                <a:lnTo>
                  <a:pt x="1847494" y="1497431"/>
                </a:lnTo>
                <a:lnTo>
                  <a:pt x="1171384" y="1888248"/>
                </a:lnTo>
                <a:lnTo>
                  <a:pt x="495452" y="1497558"/>
                </a:lnTo>
                <a:lnTo>
                  <a:pt x="495452" y="1397139"/>
                </a:lnTo>
                <a:lnTo>
                  <a:pt x="356006" y="1397139"/>
                </a:lnTo>
                <a:lnTo>
                  <a:pt x="356006" y="1578698"/>
                </a:lnTo>
                <a:lnTo>
                  <a:pt x="1171575" y="2049272"/>
                </a:lnTo>
                <a:lnTo>
                  <a:pt x="1986940" y="1578559"/>
                </a:lnTo>
                <a:lnTo>
                  <a:pt x="1986940" y="1397000"/>
                </a:lnTo>
                <a:close/>
              </a:path>
              <a:path w="2341879" h="2459354">
                <a:moveTo>
                  <a:pt x="2020531" y="2261946"/>
                </a:moveTo>
                <a:lnTo>
                  <a:pt x="1955622" y="2261946"/>
                </a:lnTo>
                <a:lnTo>
                  <a:pt x="1955622" y="2278875"/>
                </a:lnTo>
                <a:lnTo>
                  <a:pt x="1978952" y="2278875"/>
                </a:lnTo>
                <a:lnTo>
                  <a:pt x="1978952" y="2438412"/>
                </a:lnTo>
                <a:lnTo>
                  <a:pt x="1955622" y="2438412"/>
                </a:lnTo>
                <a:lnTo>
                  <a:pt x="1955622" y="2455329"/>
                </a:lnTo>
                <a:lnTo>
                  <a:pt x="2020531" y="2455329"/>
                </a:lnTo>
                <a:lnTo>
                  <a:pt x="2020531" y="2438412"/>
                </a:lnTo>
                <a:lnTo>
                  <a:pt x="1996973" y="2438412"/>
                </a:lnTo>
                <a:lnTo>
                  <a:pt x="1996973" y="2278875"/>
                </a:lnTo>
                <a:lnTo>
                  <a:pt x="2020531" y="2278875"/>
                </a:lnTo>
                <a:lnTo>
                  <a:pt x="2020531" y="2261946"/>
                </a:lnTo>
                <a:close/>
              </a:path>
              <a:path w="2341879" h="2459354">
                <a:moveTo>
                  <a:pt x="2192883" y="2358618"/>
                </a:moveTo>
                <a:lnTo>
                  <a:pt x="2188870" y="2311679"/>
                </a:lnTo>
                <a:lnTo>
                  <a:pt x="2177529" y="2281986"/>
                </a:lnTo>
                <a:lnTo>
                  <a:pt x="2174862" y="2279637"/>
                </a:lnTo>
                <a:lnTo>
                  <a:pt x="2174862" y="2358618"/>
                </a:lnTo>
                <a:lnTo>
                  <a:pt x="2171877" y="2401468"/>
                </a:lnTo>
                <a:lnTo>
                  <a:pt x="2163445" y="2425522"/>
                </a:lnTo>
                <a:lnTo>
                  <a:pt x="2150313" y="2436063"/>
                </a:lnTo>
                <a:lnTo>
                  <a:pt x="2133269" y="2438412"/>
                </a:lnTo>
                <a:lnTo>
                  <a:pt x="2111159" y="2438412"/>
                </a:lnTo>
                <a:lnTo>
                  <a:pt x="2111159" y="2278875"/>
                </a:lnTo>
                <a:lnTo>
                  <a:pt x="2132787" y="2278875"/>
                </a:lnTo>
                <a:lnTo>
                  <a:pt x="2149094" y="2280920"/>
                </a:lnTo>
                <a:lnTo>
                  <a:pt x="2162479" y="2290953"/>
                </a:lnTo>
                <a:lnTo>
                  <a:pt x="2171535" y="2314892"/>
                </a:lnTo>
                <a:lnTo>
                  <a:pt x="2174862" y="2358618"/>
                </a:lnTo>
                <a:lnTo>
                  <a:pt x="2174862" y="2279637"/>
                </a:lnTo>
                <a:lnTo>
                  <a:pt x="2174011" y="2278875"/>
                </a:lnTo>
                <a:lnTo>
                  <a:pt x="2159927" y="2266442"/>
                </a:lnTo>
                <a:lnTo>
                  <a:pt x="2137105" y="2261946"/>
                </a:lnTo>
                <a:lnTo>
                  <a:pt x="2093112" y="2261946"/>
                </a:lnTo>
                <a:lnTo>
                  <a:pt x="2093112" y="2455329"/>
                </a:lnTo>
                <a:lnTo>
                  <a:pt x="2134489" y="2455329"/>
                </a:lnTo>
                <a:lnTo>
                  <a:pt x="2159533" y="2450693"/>
                </a:lnTo>
                <a:lnTo>
                  <a:pt x="2173757" y="2438412"/>
                </a:lnTo>
                <a:lnTo>
                  <a:pt x="2177834" y="2434882"/>
                </a:lnTo>
                <a:lnTo>
                  <a:pt x="2189073" y="2405138"/>
                </a:lnTo>
                <a:lnTo>
                  <a:pt x="2192883" y="2358618"/>
                </a:lnTo>
                <a:close/>
              </a:path>
              <a:path w="2341879" h="2459354">
                <a:moveTo>
                  <a:pt x="2328659" y="1012164"/>
                </a:moveTo>
                <a:lnTo>
                  <a:pt x="2307374" y="969467"/>
                </a:lnTo>
                <a:lnTo>
                  <a:pt x="2262657" y="942721"/>
                </a:lnTo>
                <a:lnTo>
                  <a:pt x="2262657" y="1017435"/>
                </a:lnTo>
                <a:lnTo>
                  <a:pt x="2262657" y="1173988"/>
                </a:lnTo>
                <a:lnTo>
                  <a:pt x="2238337" y="1207312"/>
                </a:lnTo>
                <a:lnTo>
                  <a:pt x="2208746" y="1210030"/>
                </a:lnTo>
                <a:lnTo>
                  <a:pt x="2076742" y="1210030"/>
                </a:lnTo>
                <a:lnTo>
                  <a:pt x="2038718" y="1204671"/>
                </a:lnTo>
                <a:lnTo>
                  <a:pt x="2016620" y="1165352"/>
                </a:lnTo>
                <a:lnTo>
                  <a:pt x="2016620" y="1017841"/>
                </a:lnTo>
                <a:lnTo>
                  <a:pt x="2041982" y="987158"/>
                </a:lnTo>
                <a:lnTo>
                  <a:pt x="2067496" y="983284"/>
                </a:lnTo>
                <a:lnTo>
                  <a:pt x="2215261" y="983284"/>
                </a:lnTo>
                <a:lnTo>
                  <a:pt x="2252014" y="997013"/>
                </a:lnTo>
                <a:lnTo>
                  <a:pt x="2262657" y="1017435"/>
                </a:lnTo>
                <a:lnTo>
                  <a:pt x="2262657" y="942721"/>
                </a:lnTo>
                <a:lnTo>
                  <a:pt x="2258098" y="941146"/>
                </a:lnTo>
                <a:lnTo>
                  <a:pt x="2237041" y="937463"/>
                </a:lnTo>
                <a:lnTo>
                  <a:pt x="2214334" y="936320"/>
                </a:lnTo>
                <a:lnTo>
                  <a:pt x="2069985" y="936320"/>
                </a:lnTo>
                <a:lnTo>
                  <a:pt x="2020951" y="941819"/>
                </a:lnTo>
                <a:lnTo>
                  <a:pt x="1985911" y="957922"/>
                </a:lnTo>
                <a:lnTo>
                  <a:pt x="1954834" y="999591"/>
                </a:lnTo>
                <a:lnTo>
                  <a:pt x="1952485" y="1014476"/>
                </a:lnTo>
                <a:lnTo>
                  <a:pt x="1952498" y="1184821"/>
                </a:lnTo>
                <a:lnTo>
                  <a:pt x="1968995" y="1228521"/>
                </a:lnTo>
                <a:lnTo>
                  <a:pt x="2018728" y="1252931"/>
                </a:lnTo>
                <a:lnTo>
                  <a:pt x="2056460" y="1256131"/>
                </a:lnTo>
                <a:lnTo>
                  <a:pt x="2215261" y="1256131"/>
                </a:lnTo>
                <a:lnTo>
                  <a:pt x="2268423" y="1248981"/>
                </a:lnTo>
                <a:lnTo>
                  <a:pt x="2305342" y="1228750"/>
                </a:lnTo>
                <a:lnTo>
                  <a:pt x="2318410" y="1210030"/>
                </a:lnTo>
                <a:lnTo>
                  <a:pt x="2325547" y="1194638"/>
                </a:lnTo>
                <a:lnTo>
                  <a:pt x="2328659" y="1178267"/>
                </a:lnTo>
                <a:lnTo>
                  <a:pt x="2328659" y="1012164"/>
                </a:lnTo>
                <a:close/>
              </a:path>
              <a:path w="2341879" h="2459354">
                <a:moveTo>
                  <a:pt x="2341448" y="2438412"/>
                </a:moveTo>
                <a:lnTo>
                  <a:pt x="2267889" y="2438412"/>
                </a:lnTo>
                <a:lnTo>
                  <a:pt x="2267889" y="2364536"/>
                </a:lnTo>
                <a:lnTo>
                  <a:pt x="2319591" y="2364536"/>
                </a:lnTo>
                <a:lnTo>
                  <a:pt x="2319591" y="2347633"/>
                </a:lnTo>
                <a:lnTo>
                  <a:pt x="2267889" y="2347633"/>
                </a:lnTo>
                <a:lnTo>
                  <a:pt x="2267889" y="2278875"/>
                </a:lnTo>
                <a:lnTo>
                  <a:pt x="2339759" y="2278875"/>
                </a:lnTo>
                <a:lnTo>
                  <a:pt x="2339759" y="2261946"/>
                </a:lnTo>
                <a:lnTo>
                  <a:pt x="2249855" y="2261946"/>
                </a:lnTo>
                <a:lnTo>
                  <a:pt x="2249855" y="2455329"/>
                </a:lnTo>
                <a:lnTo>
                  <a:pt x="2341448" y="2455329"/>
                </a:lnTo>
                <a:lnTo>
                  <a:pt x="2341448" y="24384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593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21" r:id="rId2"/>
    <p:sldLayoutId id="2147483666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itolo 2">
            <a:extLst>
              <a:ext uri="{FF2B5EF4-FFF2-40B4-BE49-F238E27FC236}">
                <a16:creationId xmlns:a16="http://schemas.microsoft.com/office/drawing/2014/main" id="{159C4473-A055-8B3E-53EC-81B7A159F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396000"/>
            <a:ext cx="9372600" cy="8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dirty="0"/>
              <a:t>Title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01A08EF-E88C-8442-A763-FF029EA23589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 dirty="0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A4A99D06-B6F5-7761-91DE-FEE0CD19147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11" name="object 2">
            <a:extLst>
              <a:ext uri="{FF2B5EF4-FFF2-40B4-BE49-F238E27FC236}">
                <a16:creationId xmlns:a16="http://schemas.microsoft.com/office/drawing/2014/main" id="{33021199-FE2A-4F01-A258-420579EF22E4}"/>
              </a:ext>
            </a:extLst>
          </p:cNvPr>
          <p:cNvSpPr/>
          <p:nvPr userDrawn="1"/>
        </p:nvSpPr>
        <p:spPr>
          <a:xfrm>
            <a:off x="-722031" y="1632449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EDDD61A9-D8CD-43AF-A7A3-77457309D5D4}"/>
              </a:ext>
            </a:extLst>
          </p:cNvPr>
          <p:cNvSpPr/>
          <p:nvPr userDrawn="1"/>
        </p:nvSpPr>
        <p:spPr>
          <a:xfrm>
            <a:off x="-722031" y="1925287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rgbClr val="456E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AC285F5D-73C4-447C-892B-67042F5BD3DA}"/>
              </a:ext>
            </a:extLst>
          </p:cNvPr>
          <p:cNvSpPr/>
          <p:nvPr userDrawn="1"/>
        </p:nvSpPr>
        <p:spPr>
          <a:xfrm>
            <a:off x="-722031" y="2218125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rgbClr val="7187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F4D77296-A56F-4072-947E-897F05309745}"/>
              </a:ext>
            </a:extLst>
          </p:cNvPr>
          <p:cNvSpPr/>
          <p:nvPr userDrawn="1"/>
        </p:nvSpPr>
        <p:spPr>
          <a:xfrm>
            <a:off x="-722031" y="2510963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rgbClr val="9AA7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DEA4D44D-C790-44B0-B9A8-C3E4251BC736}"/>
              </a:ext>
            </a:extLst>
          </p:cNvPr>
          <p:cNvSpPr/>
          <p:nvPr userDrawn="1"/>
        </p:nvSpPr>
        <p:spPr>
          <a:xfrm>
            <a:off x="-722031" y="3462740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rgbClr val="59A3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2BE6FD16-44E3-431E-AA89-E7E712DB7379}"/>
              </a:ext>
            </a:extLst>
          </p:cNvPr>
          <p:cNvSpPr/>
          <p:nvPr userDrawn="1"/>
        </p:nvSpPr>
        <p:spPr>
          <a:xfrm>
            <a:off x="-722031" y="3780183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rgbClr val="82B4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0">
            <a:extLst>
              <a:ext uri="{FF2B5EF4-FFF2-40B4-BE49-F238E27FC236}">
                <a16:creationId xmlns:a16="http://schemas.microsoft.com/office/drawing/2014/main" id="{12E51FD0-A746-4FC8-8DD2-0F7E58DECE48}"/>
              </a:ext>
            </a:extLst>
          </p:cNvPr>
          <p:cNvSpPr/>
          <p:nvPr userDrawn="1"/>
        </p:nvSpPr>
        <p:spPr>
          <a:xfrm>
            <a:off x="-722031" y="4097626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rgbClr val="A9C8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51">
            <a:extLst>
              <a:ext uri="{FF2B5EF4-FFF2-40B4-BE49-F238E27FC236}">
                <a16:creationId xmlns:a16="http://schemas.microsoft.com/office/drawing/2014/main" id="{4A59ECBC-88C3-49DB-978A-2140233B37D5}"/>
              </a:ext>
            </a:extLst>
          </p:cNvPr>
          <p:cNvSpPr/>
          <p:nvPr userDrawn="1"/>
        </p:nvSpPr>
        <p:spPr>
          <a:xfrm>
            <a:off x="-722031" y="3145297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3A40FDB2-7B10-4A4E-AD51-29ECEED4D740}"/>
              </a:ext>
            </a:extLst>
          </p:cNvPr>
          <p:cNvSpPr txBox="1"/>
          <p:nvPr userDrawn="1"/>
        </p:nvSpPr>
        <p:spPr>
          <a:xfrm>
            <a:off x="-935665" y="982761"/>
            <a:ext cx="878118" cy="468077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90"/>
              </a:spcBef>
            </a:pPr>
            <a:r>
              <a:rPr lang="it-IT" sz="700" spc="65" dirty="0">
                <a:solidFill>
                  <a:srgbClr val="1A3C6A"/>
                </a:solidFill>
                <a:latin typeface="Geneva"/>
                <a:cs typeface="Verdana"/>
              </a:rPr>
              <a:t>Sample </a:t>
            </a:r>
            <a:r>
              <a:rPr lang="it-IT" sz="700" spc="65" dirty="0" err="1">
                <a:solidFill>
                  <a:srgbClr val="1A3C6A"/>
                </a:solidFill>
                <a:latin typeface="Geneva"/>
                <a:cs typeface="Verdana"/>
              </a:rPr>
              <a:t>directly</a:t>
            </a:r>
            <a:r>
              <a:rPr lang="it-IT" sz="700" spc="65" dirty="0">
                <a:solidFill>
                  <a:srgbClr val="1A3C6A"/>
                </a:solidFill>
                <a:latin typeface="Geneva"/>
                <a:cs typeface="Verdana"/>
              </a:rPr>
              <a:t> from the palette with the color </a:t>
            </a:r>
            <a:r>
              <a:rPr lang="it-IT" sz="700" spc="65" dirty="0" err="1">
                <a:solidFill>
                  <a:srgbClr val="1A3C6A"/>
                </a:solidFill>
                <a:latin typeface="Geneva"/>
                <a:cs typeface="Verdana"/>
              </a:rPr>
              <a:t>picker</a:t>
            </a:r>
            <a:r>
              <a:rPr lang="it-IT" sz="700" spc="65" dirty="0">
                <a:solidFill>
                  <a:srgbClr val="1A3C6A"/>
                </a:solidFill>
                <a:latin typeface="Geneva"/>
                <a:cs typeface="Verdana"/>
              </a:rPr>
              <a:t> </a:t>
            </a:r>
            <a:endParaRPr sz="400" dirty="0">
              <a:latin typeface="Verdana"/>
              <a:cs typeface="Verdana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F4FEFF18-A377-0F0A-7343-F0C5B5DF658C}"/>
              </a:ext>
            </a:extLst>
          </p:cNvPr>
          <p:cNvGrpSpPr/>
          <p:nvPr userDrawn="1"/>
        </p:nvGrpSpPr>
        <p:grpSpPr>
          <a:xfrm>
            <a:off x="1" y="2234"/>
            <a:ext cx="964654" cy="1194399"/>
            <a:chOff x="0" y="3683"/>
            <a:chExt cx="1590675" cy="1969653"/>
          </a:xfrm>
        </p:grpSpPr>
        <p:sp>
          <p:nvSpPr>
            <p:cNvPr id="7" name="object 16">
              <a:extLst>
                <a:ext uri="{FF2B5EF4-FFF2-40B4-BE49-F238E27FC236}">
                  <a16:creationId xmlns:a16="http://schemas.microsoft.com/office/drawing/2014/main" id="{E68E55AA-AC07-AFB3-3185-5416596DEC9A}"/>
                </a:ext>
              </a:extLst>
            </p:cNvPr>
            <p:cNvSpPr/>
            <p:nvPr/>
          </p:nvSpPr>
          <p:spPr>
            <a:xfrm>
              <a:off x="0" y="3683"/>
              <a:ext cx="1590675" cy="1352550"/>
            </a:xfrm>
            <a:custGeom>
              <a:avLst/>
              <a:gdLst/>
              <a:ahLst/>
              <a:cxnLst/>
              <a:rect l="l" t="t" r="r" b="b"/>
              <a:pathLst>
                <a:path w="1590675" h="1352550">
                  <a:moveTo>
                    <a:pt x="0" y="0"/>
                  </a:moveTo>
                  <a:lnTo>
                    <a:pt x="0" y="433788"/>
                  </a:lnTo>
                  <a:lnTo>
                    <a:pt x="1590315" y="1352181"/>
                  </a:lnTo>
                  <a:lnTo>
                    <a:pt x="1590315" y="918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94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7">
              <a:extLst>
                <a:ext uri="{FF2B5EF4-FFF2-40B4-BE49-F238E27FC236}">
                  <a16:creationId xmlns:a16="http://schemas.microsoft.com/office/drawing/2014/main" id="{F525BDC0-3C4E-0F57-4A95-18FB3062A6B1}"/>
                </a:ext>
              </a:extLst>
            </p:cNvPr>
            <p:cNvSpPr/>
            <p:nvPr/>
          </p:nvSpPr>
          <p:spPr>
            <a:xfrm>
              <a:off x="0" y="620786"/>
              <a:ext cx="1590675" cy="1352550"/>
            </a:xfrm>
            <a:custGeom>
              <a:avLst/>
              <a:gdLst/>
              <a:ahLst/>
              <a:cxnLst/>
              <a:rect l="l" t="t" r="r" b="b"/>
              <a:pathLst>
                <a:path w="1590675" h="1352550">
                  <a:moveTo>
                    <a:pt x="0" y="0"/>
                  </a:moveTo>
                  <a:lnTo>
                    <a:pt x="0" y="433967"/>
                  </a:lnTo>
                  <a:lnTo>
                    <a:pt x="1590321" y="1352379"/>
                  </a:lnTo>
                  <a:lnTo>
                    <a:pt x="1590321" y="918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D72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15814F5-839D-41E5-93E7-092B1748D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1825625"/>
            <a:ext cx="1009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422039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722" r:id="rId2"/>
    <p:sldLayoutId id="2147483723" r:id="rId3"/>
    <p:sldLayoutId id="2147483670" r:id="rId4"/>
    <p:sldLayoutId id="2147483671" r:id="rId5"/>
    <p:sldLayoutId id="2147483672" r:id="rId6"/>
    <p:sldLayoutId id="2147483673" r:id="rId7"/>
    <p:sldLayoutId id="2147483678" r:id="rId8"/>
    <p:sldLayoutId id="2147483679" r:id="rId9"/>
    <p:sldLayoutId id="2147483680" r:id="rId10"/>
    <p:sldLayoutId id="2147483681" r:id="rId11"/>
  </p:sldLayoutIdLst>
  <p:hf hdr="0" ftr="0" dt="0"/>
  <p:txStyles>
    <p:titleStyle>
      <a:lvl1pPr eaLnBrk="1" hangingPunct="1">
        <a:defRPr sz="3600">
          <a:solidFill>
            <a:srgbClr val="002D72"/>
          </a:solidFill>
          <a:latin typeface="+mn-lt"/>
          <a:ea typeface="+mj-ea"/>
          <a:cs typeface="+mj-cs"/>
        </a:defRPr>
      </a:lvl1pPr>
    </p:titleStyle>
    <p:bodyStyle>
      <a:lvl1pPr marL="0" indent="0" algn="l" eaLnBrk="1" hangingPunct="1">
        <a:lnSpc>
          <a:spcPct val="100000"/>
        </a:lnSpc>
        <a:buFont typeface="Arial" panose="020B0604020202020204" pitchFamily="34" charset="0"/>
        <a:buNone/>
        <a:defRPr sz="1400">
          <a:solidFill>
            <a:srgbClr val="002D72"/>
          </a:solidFill>
          <a:latin typeface="+mn-lt"/>
          <a:ea typeface="+mn-ea"/>
          <a:cs typeface="+mn-cs"/>
        </a:defRPr>
      </a:lvl1pPr>
      <a:lvl2pPr marL="277246" eaLnBrk="1" hangingPunct="1">
        <a:defRPr sz="1100">
          <a:solidFill>
            <a:srgbClr val="002D72"/>
          </a:solidFill>
          <a:latin typeface="+mn-lt"/>
          <a:ea typeface="+mn-ea"/>
          <a:cs typeface="+mn-cs"/>
        </a:defRPr>
      </a:lvl2pPr>
      <a:lvl3pPr marL="554492" eaLnBrk="1" hangingPunct="1">
        <a:defRPr sz="1100">
          <a:solidFill>
            <a:srgbClr val="002D72"/>
          </a:solidFill>
          <a:latin typeface="+mn-lt"/>
          <a:ea typeface="+mn-ea"/>
          <a:cs typeface="+mn-cs"/>
        </a:defRPr>
      </a:lvl3pPr>
      <a:lvl4pPr marL="831738" eaLnBrk="1" hangingPunct="1">
        <a:defRPr sz="1100">
          <a:solidFill>
            <a:srgbClr val="002D72"/>
          </a:solidFill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433513" indent="-180975" eaLnBrk="1" hangingPunct="1">
        <a:defRPr sz="1100">
          <a:solidFill>
            <a:srgbClr val="002D72"/>
          </a:solidFill>
          <a:latin typeface="+mn-lt"/>
          <a:ea typeface="+mn-ea"/>
          <a:cs typeface="+mn-cs"/>
        </a:defRPr>
      </a:lvl6pPr>
      <a:lvl7pPr marL="1663476" eaLnBrk="1" hangingPunct="1">
        <a:defRPr sz="1100">
          <a:solidFill>
            <a:srgbClr val="002D72"/>
          </a:solidFill>
          <a:latin typeface="+mn-lt"/>
          <a:ea typeface="+mn-ea"/>
          <a:cs typeface="+mn-cs"/>
        </a:defRPr>
      </a:lvl7pPr>
      <a:lvl8pPr marL="1940723" eaLnBrk="1" hangingPunct="1">
        <a:defRPr sz="1100">
          <a:solidFill>
            <a:srgbClr val="002D72"/>
          </a:solidFill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itolo 2">
            <a:extLst>
              <a:ext uri="{FF2B5EF4-FFF2-40B4-BE49-F238E27FC236}">
                <a16:creationId xmlns:a16="http://schemas.microsoft.com/office/drawing/2014/main" id="{159C4473-A055-8B3E-53EC-81B7A159F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396000"/>
            <a:ext cx="9372600" cy="8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dirty="0"/>
              <a:t>Title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01A08EF-E88C-8442-A763-FF029EA23589}"/>
              </a:ext>
            </a:extLst>
          </p:cNvPr>
          <p:cNvSpPr txBox="1"/>
          <p:nvPr userDrawn="1"/>
        </p:nvSpPr>
        <p:spPr>
          <a:xfrm>
            <a:off x="11561632" y="6355232"/>
            <a:ext cx="508321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95B0E91-3F14-6F4E-9669-BFD2BDBC9453}" type="slidenum">
              <a:rPr lang="it-IT" sz="1092" b="1" smtClean="0">
                <a:solidFill>
                  <a:srgbClr val="002D72"/>
                </a:solidFill>
                <a:latin typeface="Montserrat" pitchFamily="2" charset="77"/>
              </a:rPr>
              <a:pPr algn="ctr"/>
              <a:t>‹N›</a:t>
            </a:fld>
            <a:endParaRPr lang="it-IT" sz="1092" b="1" dirty="0">
              <a:solidFill>
                <a:srgbClr val="002D72"/>
              </a:solidFill>
              <a:latin typeface="Montserrat" pitchFamily="2" charset="77"/>
            </a:endParaRPr>
          </a:p>
        </p:txBody>
      </p:sp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A4A99D06-B6F5-7761-91DE-FEE0CD19147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0228" y="5792787"/>
            <a:ext cx="834255" cy="876573"/>
          </a:xfrm>
          <a:prstGeom prst="rect">
            <a:avLst/>
          </a:prstGeom>
        </p:spPr>
      </p:pic>
      <p:sp>
        <p:nvSpPr>
          <p:cNvPr id="11" name="object 2">
            <a:extLst>
              <a:ext uri="{FF2B5EF4-FFF2-40B4-BE49-F238E27FC236}">
                <a16:creationId xmlns:a16="http://schemas.microsoft.com/office/drawing/2014/main" id="{33021199-FE2A-4F01-A258-420579EF22E4}"/>
              </a:ext>
            </a:extLst>
          </p:cNvPr>
          <p:cNvSpPr/>
          <p:nvPr userDrawn="1"/>
        </p:nvSpPr>
        <p:spPr>
          <a:xfrm>
            <a:off x="-722031" y="1632449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EDDD61A9-D8CD-43AF-A7A3-77457309D5D4}"/>
              </a:ext>
            </a:extLst>
          </p:cNvPr>
          <p:cNvSpPr/>
          <p:nvPr userDrawn="1"/>
        </p:nvSpPr>
        <p:spPr>
          <a:xfrm>
            <a:off x="-722031" y="1925287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rgbClr val="456E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AC285F5D-73C4-447C-892B-67042F5BD3DA}"/>
              </a:ext>
            </a:extLst>
          </p:cNvPr>
          <p:cNvSpPr/>
          <p:nvPr userDrawn="1"/>
        </p:nvSpPr>
        <p:spPr>
          <a:xfrm>
            <a:off x="-722031" y="2218125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rgbClr val="7187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F4D77296-A56F-4072-947E-897F05309745}"/>
              </a:ext>
            </a:extLst>
          </p:cNvPr>
          <p:cNvSpPr/>
          <p:nvPr userDrawn="1"/>
        </p:nvSpPr>
        <p:spPr>
          <a:xfrm>
            <a:off x="-722031" y="2510963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rgbClr val="9AA7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DEA4D44D-C790-44B0-B9A8-C3E4251BC736}"/>
              </a:ext>
            </a:extLst>
          </p:cNvPr>
          <p:cNvSpPr/>
          <p:nvPr userDrawn="1"/>
        </p:nvSpPr>
        <p:spPr>
          <a:xfrm>
            <a:off x="-722031" y="3462740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rgbClr val="59A3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2BE6FD16-44E3-431E-AA89-E7E712DB7379}"/>
              </a:ext>
            </a:extLst>
          </p:cNvPr>
          <p:cNvSpPr/>
          <p:nvPr userDrawn="1"/>
        </p:nvSpPr>
        <p:spPr>
          <a:xfrm>
            <a:off x="-722031" y="3780183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rgbClr val="82B4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0">
            <a:extLst>
              <a:ext uri="{FF2B5EF4-FFF2-40B4-BE49-F238E27FC236}">
                <a16:creationId xmlns:a16="http://schemas.microsoft.com/office/drawing/2014/main" id="{12E51FD0-A746-4FC8-8DD2-0F7E58DECE48}"/>
              </a:ext>
            </a:extLst>
          </p:cNvPr>
          <p:cNvSpPr/>
          <p:nvPr userDrawn="1"/>
        </p:nvSpPr>
        <p:spPr>
          <a:xfrm>
            <a:off x="-722031" y="4097626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rgbClr val="A9C8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51">
            <a:extLst>
              <a:ext uri="{FF2B5EF4-FFF2-40B4-BE49-F238E27FC236}">
                <a16:creationId xmlns:a16="http://schemas.microsoft.com/office/drawing/2014/main" id="{4A59ECBC-88C3-49DB-978A-2140233B37D5}"/>
              </a:ext>
            </a:extLst>
          </p:cNvPr>
          <p:cNvSpPr/>
          <p:nvPr userDrawn="1"/>
        </p:nvSpPr>
        <p:spPr>
          <a:xfrm>
            <a:off x="-722031" y="3145297"/>
            <a:ext cx="450850" cy="234316"/>
          </a:xfrm>
          <a:custGeom>
            <a:avLst/>
            <a:gdLst/>
            <a:ahLst/>
            <a:cxnLst/>
            <a:rect l="l" t="t" r="r" b="b"/>
            <a:pathLst>
              <a:path w="450850" h="450850">
                <a:moveTo>
                  <a:pt x="450608" y="0"/>
                </a:moveTo>
                <a:lnTo>
                  <a:pt x="0" y="0"/>
                </a:lnTo>
                <a:lnTo>
                  <a:pt x="0" y="450608"/>
                </a:lnTo>
                <a:lnTo>
                  <a:pt x="450608" y="450608"/>
                </a:lnTo>
                <a:lnTo>
                  <a:pt x="450608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3A40FDB2-7B10-4A4E-AD51-29ECEED4D740}"/>
              </a:ext>
            </a:extLst>
          </p:cNvPr>
          <p:cNvSpPr txBox="1"/>
          <p:nvPr userDrawn="1"/>
        </p:nvSpPr>
        <p:spPr>
          <a:xfrm>
            <a:off x="-935665" y="982761"/>
            <a:ext cx="878118" cy="468077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90"/>
              </a:spcBef>
            </a:pPr>
            <a:r>
              <a:rPr lang="it-IT" sz="700" spc="65" dirty="0">
                <a:solidFill>
                  <a:srgbClr val="1A3C6A"/>
                </a:solidFill>
                <a:latin typeface="Geneva"/>
                <a:cs typeface="Verdana"/>
              </a:rPr>
              <a:t>Sample </a:t>
            </a:r>
            <a:r>
              <a:rPr lang="it-IT" sz="700" spc="65" dirty="0" err="1">
                <a:solidFill>
                  <a:srgbClr val="1A3C6A"/>
                </a:solidFill>
                <a:latin typeface="Geneva"/>
                <a:cs typeface="Verdana"/>
              </a:rPr>
              <a:t>directly</a:t>
            </a:r>
            <a:r>
              <a:rPr lang="it-IT" sz="700" spc="65" dirty="0">
                <a:solidFill>
                  <a:srgbClr val="1A3C6A"/>
                </a:solidFill>
                <a:latin typeface="Geneva"/>
                <a:cs typeface="Verdana"/>
              </a:rPr>
              <a:t> from the palette with the color </a:t>
            </a:r>
            <a:r>
              <a:rPr lang="it-IT" sz="700" spc="65" dirty="0" err="1">
                <a:solidFill>
                  <a:srgbClr val="1A3C6A"/>
                </a:solidFill>
                <a:latin typeface="Geneva"/>
                <a:cs typeface="Verdana"/>
              </a:rPr>
              <a:t>picker</a:t>
            </a:r>
            <a:r>
              <a:rPr lang="it-IT" sz="700" spc="65" dirty="0">
                <a:solidFill>
                  <a:srgbClr val="1A3C6A"/>
                </a:solidFill>
                <a:latin typeface="Geneva"/>
                <a:cs typeface="Verdana"/>
              </a:rPr>
              <a:t> </a:t>
            </a:r>
            <a:endParaRPr sz="400" dirty="0">
              <a:latin typeface="Verdana"/>
              <a:cs typeface="Verdana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F4FEFF18-A377-0F0A-7343-F0C5B5DF658C}"/>
              </a:ext>
            </a:extLst>
          </p:cNvPr>
          <p:cNvGrpSpPr/>
          <p:nvPr userDrawn="1"/>
        </p:nvGrpSpPr>
        <p:grpSpPr>
          <a:xfrm>
            <a:off x="1" y="2234"/>
            <a:ext cx="964654" cy="1194399"/>
            <a:chOff x="0" y="3683"/>
            <a:chExt cx="1590675" cy="1969653"/>
          </a:xfrm>
        </p:grpSpPr>
        <p:sp>
          <p:nvSpPr>
            <p:cNvPr id="7" name="object 16">
              <a:extLst>
                <a:ext uri="{FF2B5EF4-FFF2-40B4-BE49-F238E27FC236}">
                  <a16:creationId xmlns:a16="http://schemas.microsoft.com/office/drawing/2014/main" id="{E68E55AA-AC07-AFB3-3185-5416596DEC9A}"/>
                </a:ext>
              </a:extLst>
            </p:cNvPr>
            <p:cNvSpPr/>
            <p:nvPr/>
          </p:nvSpPr>
          <p:spPr>
            <a:xfrm>
              <a:off x="0" y="3683"/>
              <a:ext cx="1590675" cy="1352550"/>
            </a:xfrm>
            <a:custGeom>
              <a:avLst/>
              <a:gdLst/>
              <a:ahLst/>
              <a:cxnLst/>
              <a:rect l="l" t="t" r="r" b="b"/>
              <a:pathLst>
                <a:path w="1590675" h="1352550">
                  <a:moveTo>
                    <a:pt x="0" y="0"/>
                  </a:moveTo>
                  <a:lnTo>
                    <a:pt x="0" y="433788"/>
                  </a:lnTo>
                  <a:lnTo>
                    <a:pt x="1590315" y="1352181"/>
                  </a:lnTo>
                  <a:lnTo>
                    <a:pt x="1590315" y="918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94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7">
              <a:extLst>
                <a:ext uri="{FF2B5EF4-FFF2-40B4-BE49-F238E27FC236}">
                  <a16:creationId xmlns:a16="http://schemas.microsoft.com/office/drawing/2014/main" id="{F525BDC0-3C4E-0F57-4A95-18FB3062A6B1}"/>
                </a:ext>
              </a:extLst>
            </p:cNvPr>
            <p:cNvSpPr/>
            <p:nvPr/>
          </p:nvSpPr>
          <p:spPr>
            <a:xfrm>
              <a:off x="0" y="620786"/>
              <a:ext cx="1590675" cy="1352550"/>
            </a:xfrm>
            <a:custGeom>
              <a:avLst/>
              <a:gdLst/>
              <a:ahLst/>
              <a:cxnLst/>
              <a:rect l="l" t="t" r="r" b="b"/>
              <a:pathLst>
                <a:path w="1590675" h="1352550">
                  <a:moveTo>
                    <a:pt x="0" y="0"/>
                  </a:moveTo>
                  <a:lnTo>
                    <a:pt x="0" y="433967"/>
                  </a:lnTo>
                  <a:lnTo>
                    <a:pt x="1590321" y="1352379"/>
                  </a:lnTo>
                  <a:lnTo>
                    <a:pt x="1590321" y="918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D72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Segnaposto testo 1">
            <a:extLst>
              <a:ext uri="{FF2B5EF4-FFF2-40B4-BE49-F238E27FC236}">
                <a16:creationId xmlns:a16="http://schemas.microsoft.com/office/drawing/2014/main" id="{AE191DF0-A91C-4B0B-A4AA-CB95CF0CE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1825625"/>
            <a:ext cx="1009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74294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9" r:id="rId5"/>
    <p:sldLayoutId id="2147483720" r:id="rId6"/>
  </p:sldLayoutIdLst>
  <p:hf hdr="0" ftr="0" dt="0"/>
  <p:txStyles>
    <p:titleStyle>
      <a:lvl1pPr eaLnBrk="1" hangingPunct="1">
        <a:defRPr sz="3600">
          <a:solidFill>
            <a:srgbClr val="002D72"/>
          </a:solidFill>
          <a:latin typeface="+mn-lt"/>
          <a:ea typeface="+mj-ea"/>
          <a:cs typeface="+mj-cs"/>
        </a:defRPr>
      </a:lvl1pPr>
    </p:titleStyle>
    <p:bodyStyle>
      <a:lvl1pPr marL="0" indent="0" eaLnBrk="1" hangingPunct="1">
        <a:lnSpc>
          <a:spcPct val="100000"/>
        </a:lnSpc>
        <a:buFont typeface="Arial" panose="020B0604020202020204" pitchFamily="34" charset="0"/>
        <a:buNone/>
        <a:defRPr sz="1400">
          <a:solidFill>
            <a:srgbClr val="002D72"/>
          </a:solidFill>
          <a:latin typeface="+mn-lt"/>
          <a:ea typeface="+mn-ea"/>
          <a:cs typeface="+mn-cs"/>
        </a:defRPr>
      </a:lvl1pPr>
      <a:lvl2pPr marL="277246" eaLnBrk="1" hangingPunct="1">
        <a:defRPr sz="1100">
          <a:solidFill>
            <a:srgbClr val="002D72"/>
          </a:solidFill>
          <a:latin typeface="+mn-lt"/>
          <a:ea typeface="+mn-ea"/>
          <a:cs typeface="+mn-cs"/>
        </a:defRPr>
      </a:lvl2pPr>
      <a:lvl3pPr marL="554492" eaLnBrk="1" hangingPunct="1">
        <a:defRPr sz="1100">
          <a:solidFill>
            <a:srgbClr val="002D72"/>
          </a:solidFill>
          <a:latin typeface="+mn-lt"/>
          <a:ea typeface="+mn-ea"/>
          <a:cs typeface="+mn-cs"/>
        </a:defRPr>
      </a:lvl3pPr>
      <a:lvl4pPr marL="831738" eaLnBrk="1" hangingPunct="1">
        <a:defRPr sz="1100">
          <a:solidFill>
            <a:srgbClr val="002D72"/>
          </a:solidFill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433513" indent="-180975" eaLnBrk="1" hangingPunct="1">
        <a:defRPr sz="1100">
          <a:solidFill>
            <a:srgbClr val="002D72"/>
          </a:solidFill>
          <a:latin typeface="+mn-lt"/>
          <a:ea typeface="+mn-ea"/>
          <a:cs typeface="+mn-cs"/>
        </a:defRPr>
      </a:lvl6pPr>
      <a:lvl7pPr marL="1663476" eaLnBrk="1" hangingPunct="1">
        <a:defRPr sz="1100">
          <a:solidFill>
            <a:srgbClr val="002D72"/>
          </a:solidFill>
          <a:latin typeface="+mn-lt"/>
          <a:ea typeface="+mn-ea"/>
          <a:cs typeface="+mn-cs"/>
        </a:defRPr>
      </a:lvl7pPr>
      <a:lvl8pPr marL="1940723" eaLnBrk="1" hangingPunct="1">
        <a:defRPr sz="1100">
          <a:solidFill>
            <a:srgbClr val="002D72"/>
          </a:solidFill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portal.azure.com/#view/Microsoft_AAD_UsersAndTenants/InviteUser.ReactView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brandguidelines.bracco.com/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C0A77-8F18-44A8-A29A-34D36F3A40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>
                <a:solidFill>
                  <a:srgbClr val="FFFFFF"/>
                </a:solidFill>
                <a:effectLst>
                  <a:outerShdw blurRad="127000" dist="38100" dir="2700000" algn="tl" rotWithShape="0">
                    <a:prstClr val="black">
                      <a:alpha val="30222"/>
                    </a:prstClr>
                  </a:outerShdw>
                </a:effectLst>
                <a:latin typeface="Montserrat" pitchFamily="2" charset="77"/>
              </a:rPr>
              <a:t>Brand Guidelines</a:t>
            </a:r>
            <a:endParaRPr lang="en-US" dirty="0"/>
          </a:p>
        </p:txBody>
      </p:sp>
      <p:sp>
        <p:nvSpPr>
          <p:cNvPr id="8" name="object 35">
            <a:extLst>
              <a:ext uri="{FF2B5EF4-FFF2-40B4-BE49-F238E27FC236}">
                <a16:creationId xmlns:a16="http://schemas.microsoft.com/office/drawing/2014/main" id="{8422084E-BB41-CE14-CF1C-BDE4B721DB3A}"/>
              </a:ext>
            </a:extLst>
          </p:cNvPr>
          <p:cNvSpPr txBox="1"/>
          <p:nvPr/>
        </p:nvSpPr>
        <p:spPr>
          <a:xfrm>
            <a:off x="3184861" y="4921124"/>
            <a:ext cx="6095999" cy="285553"/>
          </a:xfrm>
          <a:prstGeom prst="rect">
            <a:avLst/>
          </a:prstGeom>
        </p:spPr>
        <p:txBody>
          <a:bodyPr vert="horz" wrap="square" lIns="0" tIns="8471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effectLst>
                  <a:outerShdw blurRad="127000" dist="38100" dir="2700000" algn="tl" rotWithShape="0">
                    <a:prstClr val="black">
                      <a:alpha val="30222"/>
                    </a:prstClr>
                  </a:outerShdw>
                </a:effectLst>
                <a:latin typeface="Montserrat" pitchFamily="2" charset="77"/>
              </a:rPr>
              <a:t>How to enable an agency to access the website</a:t>
            </a:r>
            <a:endParaRPr lang="it-IT" dirty="0">
              <a:solidFill>
                <a:srgbClr val="FFFFFF"/>
              </a:solidFill>
              <a:effectLst>
                <a:outerShdw blurRad="127000" dist="38100" dir="2700000" algn="tl" rotWithShape="0">
                  <a:prstClr val="black">
                    <a:alpha val="30222"/>
                  </a:prstClr>
                </a:outerShdw>
              </a:effectLst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49495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5752E-6238-3955-5218-7B0CA9B6B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AF5C1FB2-F2EB-43CC-B50B-CF749E74B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700" dirty="0">
                <a:solidFill>
                  <a:srgbClr val="159459"/>
                </a:solidFill>
              </a:rPr>
              <a:t>Agency registration</a:t>
            </a: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D10F3D66-3C92-6F6E-B92F-7C796F496416}"/>
              </a:ext>
            </a:extLst>
          </p:cNvPr>
          <p:cNvSpPr txBox="1">
            <a:spLocks/>
          </p:cNvSpPr>
          <p:nvPr/>
        </p:nvSpPr>
        <p:spPr>
          <a:xfrm>
            <a:off x="1905000" y="2128442"/>
            <a:ext cx="5683511" cy="1846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82563" indent="-182563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8775" indent="-176213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41338" indent="-182563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.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2"/>
                </a:solidFill>
                <a:latin typeface="+mn-lt"/>
                <a:cs typeface="+mn-cs"/>
              </a:rPr>
              <a:t>Login Requirements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2"/>
                </a:solidFill>
                <a:latin typeface="+mn-lt"/>
                <a:cs typeface="+mn-cs"/>
              </a:rPr>
              <a:t>Agency Invitation request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2"/>
                </a:solidFill>
                <a:latin typeface="+mn-lt"/>
                <a:cs typeface="+mn-cs"/>
              </a:rPr>
              <a:t>Agency Registration Process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2"/>
                </a:solidFill>
                <a:latin typeface="+mn-lt"/>
                <a:cs typeface="+mn-cs"/>
              </a:rPr>
              <a:t>Agency Registration Process - MFA configuration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2"/>
                </a:solidFill>
                <a:latin typeface="+mn-lt"/>
                <a:cs typeface="+mn-cs"/>
              </a:rPr>
              <a:t>Login</a:t>
            </a:r>
          </a:p>
        </p:txBody>
      </p:sp>
      <p:sp>
        <p:nvSpPr>
          <p:cNvPr id="6" name="object 53">
            <a:extLst>
              <a:ext uri="{FF2B5EF4-FFF2-40B4-BE49-F238E27FC236}">
                <a16:creationId xmlns:a16="http://schemas.microsoft.com/office/drawing/2014/main" id="{152AF44C-89B8-6394-08B4-6FE57937BACC}"/>
              </a:ext>
            </a:extLst>
          </p:cNvPr>
          <p:cNvSpPr/>
          <p:nvPr/>
        </p:nvSpPr>
        <p:spPr>
          <a:xfrm>
            <a:off x="1638521" y="1736111"/>
            <a:ext cx="1032543" cy="3826489"/>
          </a:xfrm>
          <a:custGeom>
            <a:avLst/>
            <a:gdLst/>
            <a:ahLst/>
            <a:cxnLst/>
            <a:rect l="l" t="t" r="r" b="b"/>
            <a:pathLst>
              <a:path h="1662429">
                <a:moveTo>
                  <a:pt x="0" y="0"/>
                </a:moveTo>
                <a:lnTo>
                  <a:pt x="0" y="1662095"/>
                </a:lnTo>
              </a:path>
            </a:pathLst>
          </a:custGeom>
          <a:ln w="76200">
            <a:solidFill>
              <a:srgbClr val="159459"/>
            </a:solidFill>
          </a:ln>
        </p:spPr>
        <p:txBody>
          <a:bodyPr wrap="square" lIns="0" tIns="0" rIns="0" bIns="0" rtlCol="0"/>
          <a:lstStyle/>
          <a:p>
            <a:pPr algn="r"/>
            <a:endParaRPr sz="1092">
              <a:solidFill>
                <a:schemeClr val="tx2"/>
              </a:solidFill>
            </a:endParaRPr>
          </a:p>
        </p:txBody>
      </p:sp>
      <p:grpSp>
        <p:nvGrpSpPr>
          <p:cNvPr id="7" name="Group 30">
            <a:extLst>
              <a:ext uri="{FF2B5EF4-FFF2-40B4-BE49-F238E27FC236}">
                <a16:creationId xmlns:a16="http://schemas.microsoft.com/office/drawing/2014/main" id="{7354822D-F944-6D87-5440-74377484823D}"/>
              </a:ext>
            </a:extLst>
          </p:cNvPr>
          <p:cNvGrpSpPr/>
          <p:nvPr/>
        </p:nvGrpSpPr>
        <p:grpSpPr>
          <a:xfrm>
            <a:off x="1526361" y="2128442"/>
            <a:ext cx="216000" cy="1663870"/>
            <a:chOff x="1526361" y="2128442"/>
            <a:chExt cx="216000" cy="1663870"/>
          </a:xfrm>
        </p:grpSpPr>
        <p:sp>
          <p:nvSpPr>
            <p:cNvPr id="8" name="Ovale 33">
              <a:extLst>
                <a:ext uri="{FF2B5EF4-FFF2-40B4-BE49-F238E27FC236}">
                  <a16:creationId xmlns:a16="http://schemas.microsoft.com/office/drawing/2014/main" id="{066CB490-303B-B268-E29F-86875F90F02D}"/>
                </a:ext>
              </a:extLst>
            </p:cNvPr>
            <p:cNvSpPr/>
            <p:nvPr/>
          </p:nvSpPr>
          <p:spPr>
            <a:xfrm>
              <a:off x="1526361" y="2128442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it-IT" sz="1092">
                <a:solidFill>
                  <a:schemeClr val="tx2"/>
                </a:solidFill>
              </a:endParaRPr>
            </a:p>
          </p:txBody>
        </p:sp>
        <p:sp>
          <p:nvSpPr>
            <p:cNvPr id="9" name="Ovale 33">
              <a:extLst>
                <a:ext uri="{FF2B5EF4-FFF2-40B4-BE49-F238E27FC236}">
                  <a16:creationId xmlns:a16="http://schemas.microsoft.com/office/drawing/2014/main" id="{A1ABDCA1-C701-F1B6-3640-ADA430459CC2}"/>
                </a:ext>
              </a:extLst>
            </p:cNvPr>
            <p:cNvSpPr/>
            <p:nvPr/>
          </p:nvSpPr>
          <p:spPr>
            <a:xfrm>
              <a:off x="1526361" y="2492090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it-IT" sz="1092">
                <a:solidFill>
                  <a:schemeClr val="tx2"/>
                </a:solidFill>
              </a:endParaRPr>
            </a:p>
          </p:txBody>
        </p:sp>
        <p:sp>
          <p:nvSpPr>
            <p:cNvPr id="10" name="Ovale 33">
              <a:extLst>
                <a:ext uri="{FF2B5EF4-FFF2-40B4-BE49-F238E27FC236}">
                  <a16:creationId xmlns:a16="http://schemas.microsoft.com/office/drawing/2014/main" id="{656D0FE1-5B39-C5BE-8E16-FC21FAA98476}"/>
                </a:ext>
              </a:extLst>
            </p:cNvPr>
            <p:cNvSpPr/>
            <p:nvPr/>
          </p:nvSpPr>
          <p:spPr>
            <a:xfrm>
              <a:off x="1526361" y="2862827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it-IT" sz="1092">
                <a:solidFill>
                  <a:schemeClr val="tx2"/>
                </a:solidFill>
              </a:endParaRPr>
            </a:p>
          </p:txBody>
        </p:sp>
        <p:sp>
          <p:nvSpPr>
            <p:cNvPr id="11" name="Ovale 33">
              <a:extLst>
                <a:ext uri="{FF2B5EF4-FFF2-40B4-BE49-F238E27FC236}">
                  <a16:creationId xmlns:a16="http://schemas.microsoft.com/office/drawing/2014/main" id="{7D24D5D1-B3A5-F973-7A55-9C06F024032E}"/>
                </a:ext>
              </a:extLst>
            </p:cNvPr>
            <p:cNvSpPr/>
            <p:nvPr/>
          </p:nvSpPr>
          <p:spPr>
            <a:xfrm>
              <a:off x="1526361" y="3220171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it-IT" sz="1092">
                <a:solidFill>
                  <a:schemeClr val="tx2"/>
                </a:solidFill>
              </a:endParaRPr>
            </a:p>
          </p:txBody>
        </p:sp>
        <p:sp>
          <p:nvSpPr>
            <p:cNvPr id="12" name="Ovale 33">
              <a:extLst>
                <a:ext uri="{FF2B5EF4-FFF2-40B4-BE49-F238E27FC236}">
                  <a16:creationId xmlns:a16="http://schemas.microsoft.com/office/drawing/2014/main" id="{5CEF0EBD-CA25-4BB0-9257-BCB22D0EA4A3}"/>
                </a:ext>
              </a:extLst>
            </p:cNvPr>
            <p:cNvSpPr/>
            <p:nvPr/>
          </p:nvSpPr>
          <p:spPr>
            <a:xfrm>
              <a:off x="1526361" y="3576312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it-IT" sz="1092">
                <a:solidFill>
                  <a:schemeClr val="tx2"/>
                </a:solidFill>
              </a:endParaRPr>
            </a:p>
          </p:txBody>
        </p:sp>
      </p:grpSp>
      <p:pic>
        <p:nvPicPr>
          <p:cNvPr id="4" name="Elemento grafico 3" descr="Sblocca contorno">
            <a:extLst>
              <a:ext uri="{FF2B5EF4-FFF2-40B4-BE49-F238E27FC236}">
                <a16:creationId xmlns:a16="http://schemas.microsoft.com/office/drawing/2014/main" id="{5500383F-F19F-54B0-1C87-6CA950FFB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2236" y="1367723"/>
            <a:ext cx="4570622" cy="457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4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0B1F31B2-6B2A-0BB8-4892-6B7FDD3078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For bracco marketing</a:t>
            </a:r>
          </a:p>
        </p:txBody>
      </p:sp>
    </p:spTree>
    <p:extLst>
      <p:ext uri="{BB962C8B-B14F-4D97-AF65-F5344CB8AC3E}">
        <p14:creationId xmlns:p14="http://schemas.microsoft.com/office/powerpoint/2010/main" val="3120436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77294-6447-638E-A7F8-A3D194944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5BC3A672-56D2-8F01-367A-3263F6C1D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Login requirements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6F4E296-7BA6-2EDE-5DEB-41F6CCC48562}"/>
              </a:ext>
            </a:extLst>
          </p:cNvPr>
          <p:cNvSpPr txBox="1"/>
          <p:nvPr/>
        </p:nvSpPr>
        <p:spPr>
          <a:xfrm>
            <a:off x="1416856" y="1602482"/>
            <a:ext cx="9538189" cy="11668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The access to the website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is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granted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to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all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account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registered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in </a:t>
            </a: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</a:rPr>
              <a:t>Bracco Active Directory 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( Microsoft Entra ).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endParaRPr lang="it-IT" b="1" spc="-6" dirty="0">
              <a:solidFill>
                <a:srgbClr val="159459"/>
              </a:solidFill>
              <a:latin typeface="Montserrat"/>
              <a:cs typeface="Montserrat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F7713CE-3987-DFAA-0424-63DAA5F254B5}"/>
              </a:ext>
            </a:extLst>
          </p:cNvPr>
          <p:cNvSpPr txBox="1"/>
          <p:nvPr/>
        </p:nvSpPr>
        <p:spPr>
          <a:xfrm>
            <a:off x="1345834" y="2743677"/>
            <a:ext cx="5810435" cy="2511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The </a:t>
            </a:r>
            <a:r>
              <a:rPr lang="it-IT" b="1" spc="-6" dirty="0" err="1">
                <a:solidFill>
                  <a:schemeClr val="tx2"/>
                </a:solidFill>
                <a:latin typeface="Montserrat"/>
                <a:cs typeface="Montserrat"/>
              </a:rPr>
              <a:t>Agency’s</a:t>
            </a: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</a:rPr>
              <a:t> email </a:t>
            </a:r>
            <a:r>
              <a:rPr lang="it-IT" b="1" spc="-6" dirty="0" err="1">
                <a:solidFill>
                  <a:schemeClr val="tx2"/>
                </a:solidFill>
                <a:latin typeface="Montserrat"/>
                <a:cs typeface="Montserrat"/>
              </a:rPr>
              <a:t>address</a:t>
            </a: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should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be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created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</a:rPr>
              <a:t>Guest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user by Marketing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department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using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this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link: 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z="1800" b="1" u="sng" kern="100" dirty="0">
                <a:solidFill>
                  <a:schemeClr val="tx2"/>
                </a:solidFill>
                <a:effectLst/>
                <a:highlight>
                  <a:srgbClr val="A9C8AF"/>
                </a:highlight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https://portal.azure.com/#view/Microsoft_AAD_UsersAndTenants/InviteUser.ReactView</a:t>
            </a:r>
            <a:endParaRPr lang="it-IT" sz="1800" b="1" kern="100" dirty="0">
              <a:solidFill>
                <a:schemeClr val="tx2"/>
              </a:solidFill>
              <a:effectLst/>
              <a:highlight>
                <a:srgbClr val="A9C8AF"/>
              </a:highlight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Elemento grafico 3" descr="Segno di spunta con riempimento a tinta unita">
            <a:extLst>
              <a:ext uri="{FF2B5EF4-FFF2-40B4-BE49-F238E27FC236}">
                <a16:creationId xmlns:a16="http://schemas.microsoft.com/office/drawing/2014/main" id="{17F71BAE-99F1-55DF-99C6-038BA92EE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54132" y="2270043"/>
            <a:ext cx="3424985" cy="342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1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62E82-8C5E-3696-8E53-06C71458D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0F83F81E-5668-536F-6675-4BD098F8C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Agenc</a:t>
            </a: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y Invitation Request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pic>
        <p:nvPicPr>
          <p:cNvPr id="2" name="Immagine 1" descr="Immagine che contiene testo, schermata, software, Software multimediale&#10;&#10;Il contenuto generato dall'IA potrebbe non essere corretto.">
            <a:extLst>
              <a:ext uri="{FF2B5EF4-FFF2-40B4-BE49-F238E27FC236}">
                <a16:creationId xmlns:a16="http://schemas.microsoft.com/office/drawing/2014/main" id="{B143302F-86F2-AB00-705A-09F3B0692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290" y="1787842"/>
            <a:ext cx="6120130" cy="409829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42BFE58-DAB5-5C7E-99ED-81DE28F0A305}"/>
              </a:ext>
            </a:extLst>
          </p:cNvPr>
          <p:cNvSpPr txBox="1"/>
          <p:nvPr/>
        </p:nvSpPr>
        <p:spPr>
          <a:xfrm>
            <a:off x="1911370" y="2047414"/>
            <a:ext cx="5367615" cy="1912879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/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To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fill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in :</a:t>
            </a:r>
          </a:p>
          <a:p>
            <a:pPr marL="750651" marR="2093977" lvl="1" indent="-285750">
              <a:buFont typeface="Arial" panose="020B0604020202020204" pitchFamily="34" charset="0"/>
              <a:buChar char="•"/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Email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Address</a:t>
            </a:r>
            <a:endParaRPr lang="it-IT" spc="-6" dirty="0">
              <a:solidFill>
                <a:schemeClr val="tx2"/>
              </a:solidFill>
              <a:latin typeface="Montserrat"/>
              <a:cs typeface="Montserrat"/>
            </a:endParaRPr>
          </a:p>
          <a:p>
            <a:pPr marL="750651" marR="2093977" lvl="1" indent="-285750">
              <a:buFont typeface="Arial" panose="020B0604020202020204" pitchFamily="34" charset="0"/>
              <a:buChar char="•"/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Display name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Click on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Review+Invite</a:t>
            </a:r>
            <a:endParaRPr lang="it-IT" spc="-6" dirty="0">
              <a:solidFill>
                <a:schemeClr val="tx2"/>
              </a:solidFill>
              <a:latin typeface="Montserrat"/>
              <a:cs typeface="Montserrat"/>
            </a:endParaRP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Then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click on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Invite</a:t>
            </a:r>
            <a:endParaRPr lang="it-IT" spc="-6" dirty="0">
              <a:solidFill>
                <a:schemeClr val="tx2"/>
              </a:solidFill>
              <a:latin typeface="Montserrat"/>
              <a:cs typeface="Montserrat"/>
            </a:endParaRPr>
          </a:p>
        </p:txBody>
      </p:sp>
      <p:pic>
        <p:nvPicPr>
          <p:cNvPr id="6" name="Elemento grafico 5" descr="Badge 3 contorno">
            <a:extLst>
              <a:ext uri="{FF2B5EF4-FFF2-40B4-BE49-F238E27FC236}">
                <a16:creationId xmlns:a16="http://schemas.microsoft.com/office/drawing/2014/main" id="{DDDE763C-C4FA-3AAC-368E-E4ACA933B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7476" y="3561484"/>
            <a:ext cx="463894" cy="463894"/>
          </a:xfrm>
          <a:prstGeom prst="rect">
            <a:avLst/>
          </a:prstGeom>
        </p:spPr>
      </p:pic>
      <p:pic>
        <p:nvPicPr>
          <p:cNvPr id="8" name="Elemento grafico 7" descr="Badge contorno">
            <a:extLst>
              <a:ext uri="{FF2B5EF4-FFF2-40B4-BE49-F238E27FC236}">
                <a16:creationId xmlns:a16="http://schemas.microsoft.com/office/drawing/2014/main" id="{6469E33D-BC74-7B88-EE78-6DD23AC86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48399" y="3055327"/>
            <a:ext cx="463894" cy="463894"/>
          </a:xfrm>
          <a:prstGeom prst="rect">
            <a:avLst/>
          </a:prstGeom>
        </p:spPr>
      </p:pic>
      <p:pic>
        <p:nvPicPr>
          <p:cNvPr id="10" name="Elemento grafico 9" descr="Badge 1 contorno">
            <a:extLst>
              <a:ext uri="{FF2B5EF4-FFF2-40B4-BE49-F238E27FC236}">
                <a16:creationId xmlns:a16="http://schemas.microsoft.com/office/drawing/2014/main" id="{10FFEAB0-6928-92C9-CBB5-2D19F04E35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47476" y="1992766"/>
            <a:ext cx="463894" cy="46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40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A4EA9-93C6-7CE0-1265-8E8DCCF32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35F5150B-8971-F998-958F-4ECB118B14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For </a:t>
            </a:r>
            <a:r>
              <a:rPr lang="it-IT" dirty="0" err="1"/>
              <a:t>External</a:t>
            </a:r>
            <a:r>
              <a:rPr lang="it-IT" dirty="0"/>
              <a:t> agency</a:t>
            </a:r>
          </a:p>
        </p:txBody>
      </p:sp>
    </p:spTree>
    <p:extLst>
      <p:ext uri="{BB962C8B-B14F-4D97-AF65-F5344CB8AC3E}">
        <p14:creationId xmlns:p14="http://schemas.microsoft.com/office/powerpoint/2010/main" val="4075779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5152C-F1C6-FD18-265E-3753FB842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401CC82A-EC51-097C-28D0-899831303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Agency Registration process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pic>
        <p:nvPicPr>
          <p:cNvPr id="5" name="Immagine 4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C828D7D4-DD18-0D3C-1E0C-6E4198E77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589" y="2635189"/>
            <a:ext cx="6521190" cy="30975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CDD8CFC-241B-6302-A41F-65537FAA1363}"/>
              </a:ext>
            </a:extLst>
          </p:cNvPr>
          <p:cNvSpPr txBox="1"/>
          <p:nvPr/>
        </p:nvSpPr>
        <p:spPr>
          <a:xfrm>
            <a:off x="1405631" y="1818443"/>
            <a:ext cx="5715000" cy="11668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The agency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will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receive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an mail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in the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right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.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Click on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Accept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Invitation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link</a:t>
            </a:r>
          </a:p>
        </p:txBody>
      </p:sp>
    </p:spTree>
    <p:extLst>
      <p:ext uri="{BB962C8B-B14F-4D97-AF65-F5344CB8AC3E}">
        <p14:creationId xmlns:p14="http://schemas.microsoft.com/office/powerpoint/2010/main" val="952963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5661D-5868-92C6-A456-080FA005D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6D3BE775-B9F1-10F0-5797-629C027B8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Agency Registration process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942098A-E1A2-0B31-FC5C-8693658617CB}"/>
              </a:ext>
            </a:extLst>
          </p:cNvPr>
          <p:cNvSpPr txBox="1"/>
          <p:nvPr/>
        </p:nvSpPr>
        <p:spPr>
          <a:xfrm>
            <a:off x="1563813" y="1731579"/>
            <a:ext cx="10134600" cy="3984920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</a:rPr>
              <a:t>A </a:t>
            </a:r>
            <a:r>
              <a:rPr lang="it-IT" b="1" spc="-6" dirty="0" err="1">
                <a:solidFill>
                  <a:schemeClr val="tx2"/>
                </a:solidFill>
                <a:latin typeface="Montserrat"/>
                <a:cs typeface="Montserrat"/>
              </a:rPr>
              <a:t>form</a:t>
            </a: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</a:rPr>
              <a:t> with a Password </a:t>
            </a:r>
            <a:r>
              <a:rPr lang="it-IT" b="1" spc="-6" dirty="0" err="1">
                <a:solidFill>
                  <a:schemeClr val="tx2"/>
                </a:solidFill>
                <a:latin typeface="Montserrat"/>
                <a:cs typeface="Montserrat"/>
              </a:rPr>
              <a:t>request</a:t>
            </a: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b="1" spc="-6" dirty="0" err="1">
                <a:solidFill>
                  <a:schemeClr val="tx2"/>
                </a:solidFill>
                <a:latin typeface="Montserrat"/>
                <a:cs typeface="Montserrat"/>
              </a:rPr>
              <a:t>is</a:t>
            </a: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b="1" spc="-6" dirty="0" err="1">
                <a:solidFill>
                  <a:schemeClr val="tx2"/>
                </a:solidFill>
                <a:latin typeface="Montserrat"/>
                <a:cs typeface="Montserrat"/>
              </a:rPr>
              <a:t>presented</a:t>
            </a: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</a:rPr>
              <a:t>?  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	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It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means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that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the email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provided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by the agency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is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already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	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used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Microsoft Account. 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If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you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are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not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aware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about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the 	password follow the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process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for Password reset.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	After authentication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you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will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be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able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to login to 	</a:t>
            </a:r>
            <a:r>
              <a:rPr lang="it-IT" b="1" spc="-6" dirty="0">
                <a:solidFill>
                  <a:schemeClr val="tx2"/>
                </a:solidFill>
                <a:highlight>
                  <a:srgbClr val="A9C8AF"/>
                </a:highlight>
                <a:latin typeface="Montserrat"/>
                <a:cs typeface="Montserrat"/>
              </a:rPr>
              <a:t>https://brandguidelines.bracco.com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Otherwise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see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next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slide.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endParaRPr lang="it-IT" spc="-6" dirty="0">
              <a:solidFill>
                <a:srgbClr val="159459"/>
              </a:solidFill>
              <a:latin typeface="Montserrat"/>
              <a:cs typeface="Montserrat"/>
            </a:endParaRP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endParaRPr lang="it-IT" spc="-6" dirty="0">
              <a:solidFill>
                <a:srgbClr val="159459"/>
              </a:solidFill>
              <a:latin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30644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86C9C-2500-CD93-B2AB-FF24DA7FF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AF20C261-126D-4539-03C7-4DF74B202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Agency Registration process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042E6C7-EDD0-8F7F-FA8D-4B3907E11BA7}"/>
              </a:ext>
            </a:extLst>
          </p:cNvPr>
          <p:cNvSpPr txBox="1"/>
          <p:nvPr/>
        </p:nvSpPr>
        <p:spPr>
          <a:xfrm>
            <a:off x="1408832" y="1655519"/>
            <a:ext cx="6241648" cy="11668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Click on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Send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Code.  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An One Time Password code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will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be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sent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to the email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address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.</a:t>
            </a:r>
          </a:p>
        </p:txBody>
      </p:sp>
      <p:pic>
        <p:nvPicPr>
          <p:cNvPr id="4" name="Immagine 3" descr="Immagine che contiene testo, schermata, biglietto da visita, Carattere&#10;&#10;Il contenuto generato dall'IA potrebbe non essere corretto.">
            <a:extLst>
              <a:ext uri="{FF2B5EF4-FFF2-40B4-BE49-F238E27FC236}">
                <a16:creationId xmlns:a16="http://schemas.microsoft.com/office/drawing/2014/main" id="{2FCDD8A1-806A-1A06-34D2-C5A6357CC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080" y="1295399"/>
            <a:ext cx="5485435" cy="498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76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B5A17-435F-DDC3-8BCB-2EB437C5B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069DBDD2-77AE-0B9C-1CF1-0C498C54B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Agency Registration process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1E5CCA1-0C07-18A5-EEA4-410132914FC7}"/>
              </a:ext>
            </a:extLst>
          </p:cNvPr>
          <p:cNvSpPr txBox="1"/>
          <p:nvPr/>
        </p:nvSpPr>
        <p:spPr>
          <a:xfrm>
            <a:off x="1385848" y="1664397"/>
            <a:ext cx="6241648" cy="11668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Enter the One Time Password code and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then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click on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Accept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.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endParaRPr lang="it-IT" spc="-6" dirty="0">
              <a:solidFill>
                <a:schemeClr val="tx2"/>
              </a:solidFill>
              <a:latin typeface="Montserrat"/>
              <a:cs typeface="Montserrat"/>
            </a:endParaRPr>
          </a:p>
        </p:txBody>
      </p:sp>
      <p:pic>
        <p:nvPicPr>
          <p:cNvPr id="6" name="Immagine 5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5BC26723-6F19-FFFE-20D4-C32DB9968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520" y="1360098"/>
            <a:ext cx="4503801" cy="4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14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724C1-F37D-F66A-F445-C89619C20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1EB9DE11-CF93-6D14-2310-CE9849F4D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Agency Registration Process – MFA Configuration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7C781C8-D639-4E94-B8FA-92DCDA18A9DF}"/>
              </a:ext>
            </a:extLst>
          </p:cNvPr>
          <p:cNvSpPr txBox="1"/>
          <p:nvPr/>
        </p:nvSpPr>
        <p:spPr>
          <a:xfrm>
            <a:off x="1378352" y="1667372"/>
            <a:ext cx="6241648" cy="3523255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Bracco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requires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the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Multifactor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authentication to access group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sites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.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Please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follow the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process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in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order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to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configure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the Microsoft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Authenticator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App for Bracco Account .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Click on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Accept</a:t>
            </a:r>
            <a:endParaRPr lang="it-IT" spc="-6" dirty="0">
              <a:solidFill>
                <a:schemeClr val="tx2"/>
              </a:solidFill>
              <a:latin typeface="Montserrat"/>
              <a:cs typeface="Montserrat"/>
            </a:endParaRP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endParaRPr lang="it-IT" spc="-6" dirty="0">
              <a:solidFill>
                <a:schemeClr val="tx2"/>
              </a:solidFill>
              <a:latin typeface="Montserrat"/>
              <a:cs typeface="Montserrat"/>
            </a:endParaRPr>
          </a:p>
        </p:txBody>
      </p:sp>
      <p:pic>
        <p:nvPicPr>
          <p:cNvPr id="4" name="Immagine 3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A1976DEE-BC8F-BD89-10B4-716D8A211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360098"/>
            <a:ext cx="4503801" cy="487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91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CA8E2-2BEC-E53E-959A-ADE317BF7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F61BD3DF-7288-BBA9-F4B1-FF7EC883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Agency Registration Process – MFA Configuration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4FD08A4-2115-3113-C042-3A78D45FAB51}"/>
              </a:ext>
            </a:extLst>
          </p:cNvPr>
          <p:cNvSpPr txBox="1"/>
          <p:nvPr/>
        </p:nvSpPr>
        <p:spPr>
          <a:xfrm>
            <a:off x="1388512" y="1680597"/>
            <a:ext cx="6241648" cy="851050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Click on Next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endParaRPr lang="it-IT" spc="-6" dirty="0">
              <a:solidFill>
                <a:schemeClr val="tx2"/>
              </a:solidFill>
              <a:latin typeface="Montserrat"/>
              <a:cs typeface="Montserrat"/>
            </a:endParaRPr>
          </a:p>
        </p:txBody>
      </p:sp>
      <p:pic>
        <p:nvPicPr>
          <p:cNvPr id="6" name="Immagine 5" descr="Immagine che contiene testo, schermata, software, Carattere&#10;&#10;Il contenuto generato dall'IA potrebbe non essere corretto.">
            <a:extLst>
              <a:ext uri="{FF2B5EF4-FFF2-40B4-BE49-F238E27FC236}">
                <a16:creationId xmlns:a16="http://schemas.microsoft.com/office/drawing/2014/main" id="{70E53959-0835-B2AD-4D90-A5E3B97F7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114" y="1680597"/>
            <a:ext cx="5092866" cy="45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56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ADBFD-0415-BA16-278E-5DF59E906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F9E2F81-0BF9-B263-DEC8-EE2904338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Agency Registration Process – MFA Configuration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A174060-F26D-297D-7CFE-79D390D66DEA}"/>
              </a:ext>
            </a:extLst>
          </p:cNvPr>
          <p:cNvSpPr txBox="1"/>
          <p:nvPr/>
        </p:nvSpPr>
        <p:spPr>
          <a:xfrm>
            <a:off x="1394628" y="1655519"/>
            <a:ext cx="6241648" cy="1482633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Download and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install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on mobile phone the Microsoft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Authenticator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app  .   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Follow the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process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click on Next</a:t>
            </a:r>
          </a:p>
        </p:txBody>
      </p:sp>
      <p:pic>
        <p:nvPicPr>
          <p:cNvPr id="4" name="Immagine 3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E0A269A1-F779-3B08-50A4-BB551AFC0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718" y="1519865"/>
            <a:ext cx="4672330" cy="2532017"/>
          </a:xfrm>
          <a:prstGeom prst="rect">
            <a:avLst/>
          </a:prstGeom>
        </p:spPr>
      </p:pic>
      <p:pic>
        <p:nvPicPr>
          <p:cNvPr id="7" name="Immagine 6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85CD9BE6-53FA-DF73-C700-E0593C577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717" y="4149918"/>
            <a:ext cx="4720227" cy="253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50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0D66E-6768-76E0-CB72-FB4510C19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906E1409-6D29-FE2D-C7B4-7801072C2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Agency Registration Process – MFA Configuration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F657BF3-6D07-ECEC-A4AF-F013F47CB2AC}"/>
              </a:ext>
            </a:extLst>
          </p:cNvPr>
          <p:cNvSpPr txBox="1"/>
          <p:nvPr/>
        </p:nvSpPr>
        <p:spPr>
          <a:xfrm>
            <a:off x="1323606" y="1841950"/>
            <a:ext cx="6241648" cy="936008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Using the </a:t>
            </a: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</a:rPr>
              <a:t>Microsoft </a:t>
            </a:r>
            <a:r>
              <a:rPr lang="it-IT" b="1" spc="-6" dirty="0" err="1">
                <a:solidFill>
                  <a:schemeClr val="tx2"/>
                </a:solidFill>
                <a:latin typeface="Montserrat"/>
                <a:cs typeface="Montserrat"/>
              </a:rPr>
              <a:t>Authenticator</a:t>
            </a: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</a:rPr>
              <a:t> App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scan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the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Qrcode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showed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on the computer screen.</a:t>
            </a:r>
          </a:p>
        </p:txBody>
      </p:sp>
      <p:pic>
        <p:nvPicPr>
          <p:cNvPr id="6" name="Immagine 5" descr="Immagine che contiene testo, schermata&#10;&#10;Il contenuto generato dall'IA potrebbe non essere corretto.">
            <a:extLst>
              <a:ext uri="{FF2B5EF4-FFF2-40B4-BE49-F238E27FC236}">
                <a16:creationId xmlns:a16="http://schemas.microsoft.com/office/drawing/2014/main" id="{A45936C0-4306-31F7-CD2C-740C07376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4054" y="1649788"/>
            <a:ext cx="6120130" cy="393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06F62-B2D3-2159-1B3A-8EA85BC7D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E57A4215-34E7-20ED-85D5-8CAFD0F6E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Agency Registration Process – MFA Configuration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2997826-E98A-7A40-DC98-8159651930B0}"/>
              </a:ext>
            </a:extLst>
          </p:cNvPr>
          <p:cNvSpPr txBox="1"/>
          <p:nvPr/>
        </p:nvSpPr>
        <p:spPr>
          <a:xfrm>
            <a:off x="1394627" y="1664396"/>
            <a:ext cx="6241648" cy="11668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Follow the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istruction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to complete the MFA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configuration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.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endParaRPr lang="it-IT" spc="-6" dirty="0">
              <a:solidFill>
                <a:schemeClr val="tx2"/>
              </a:solidFill>
              <a:latin typeface="Montserrat"/>
              <a:cs typeface="Montserrat"/>
            </a:endParaRPr>
          </a:p>
        </p:txBody>
      </p:sp>
      <p:pic>
        <p:nvPicPr>
          <p:cNvPr id="4" name="Immagine 3" descr="Immagine che contiene testo, schermata, Carattere, linea&#10;&#10;Il contenuto generato dall'IA potrebbe non essere corretto.">
            <a:extLst>
              <a:ext uri="{FF2B5EF4-FFF2-40B4-BE49-F238E27FC236}">
                <a16:creationId xmlns:a16="http://schemas.microsoft.com/office/drawing/2014/main" id="{C1D1F521-1C48-1B87-B365-A452634FA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443710"/>
            <a:ext cx="4741933" cy="2578100"/>
          </a:xfrm>
          <a:prstGeom prst="rect">
            <a:avLst/>
          </a:prstGeom>
        </p:spPr>
      </p:pic>
      <p:pic>
        <p:nvPicPr>
          <p:cNvPr id="7" name="Immagine 6" descr="Immagine che contiene testo, schermata, Carattere, software&#10;&#10;Il contenuto generato dall'IA potrebbe non essere corretto.">
            <a:extLst>
              <a:ext uri="{FF2B5EF4-FFF2-40B4-BE49-F238E27FC236}">
                <a16:creationId xmlns:a16="http://schemas.microsoft.com/office/drawing/2014/main" id="{6343ABA9-D168-FDDE-8C1D-69B20D5BE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105423"/>
            <a:ext cx="4718933" cy="252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00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3D932-5279-21B8-217B-53CA7BC3F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EA0470CC-99E7-1C78-A971-F0E6E7442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Agency Registration Process – MFA Configuration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FEDC7E3-9536-E556-2908-1DBBDBBCE47E}"/>
              </a:ext>
            </a:extLst>
          </p:cNvPr>
          <p:cNvSpPr txBox="1"/>
          <p:nvPr/>
        </p:nvSpPr>
        <p:spPr>
          <a:xfrm>
            <a:off x="1367995" y="1695302"/>
            <a:ext cx="6241648" cy="851050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Registration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process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completed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.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endParaRPr lang="it-IT" spc="-6" dirty="0">
              <a:solidFill>
                <a:schemeClr val="tx2"/>
              </a:solidFill>
              <a:latin typeface="Montserrat"/>
              <a:cs typeface="Montserrat"/>
            </a:endParaRPr>
          </a:p>
        </p:txBody>
      </p:sp>
      <p:pic>
        <p:nvPicPr>
          <p:cNvPr id="6" name="Immagine 5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710246C2-4703-FA35-892B-346FC9645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935" y="2358692"/>
            <a:ext cx="6120130" cy="307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028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D3017-A5CC-5F51-6D41-30FDBD6E1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8CE91E9-113C-6F18-FD2C-27629813C6E9}"/>
              </a:ext>
            </a:extLst>
          </p:cNvPr>
          <p:cNvSpPr/>
          <p:nvPr/>
        </p:nvSpPr>
        <p:spPr>
          <a:xfrm>
            <a:off x="6496616" y="1745907"/>
            <a:ext cx="4714192" cy="517459"/>
          </a:xfrm>
          <a:prstGeom prst="roundRect">
            <a:avLst/>
          </a:prstGeom>
          <a:solidFill>
            <a:srgbClr val="A9C8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9357E3DE-C5D4-25D6-E7B1-1ABBD60C3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Login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443554A-BCB7-0050-2D20-239015279EC4}"/>
              </a:ext>
            </a:extLst>
          </p:cNvPr>
          <p:cNvSpPr txBox="1"/>
          <p:nvPr/>
        </p:nvSpPr>
        <p:spPr>
          <a:xfrm>
            <a:off x="6626743" y="1817562"/>
            <a:ext cx="6546448" cy="304425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ctr">
              <a:lnSpc>
                <a:spcPct val="113999"/>
              </a:lnSpc>
              <a:spcBef>
                <a:spcPts val="1798"/>
              </a:spcBef>
            </a:pP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https://brandguidelines.bracco.com/</a:t>
            </a:r>
            <a:endParaRPr lang="it-IT" b="1" spc="-6" dirty="0">
              <a:solidFill>
                <a:schemeClr val="tx2"/>
              </a:solidFill>
              <a:latin typeface="Montserrat"/>
              <a:cs typeface="Montserrat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0C9715D-AF9A-726A-2232-CB4A9268AD62}"/>
              </a:ext>
            </a:extLst>
          </p:cNvPr>
          <p:cNvSpPr txBox="1"/>
          <p:nvPr/>
        </p:nvSpPr>
        <p:spPr>
          <a:xfrm>
            <a:off x="1391216" y="1817556"/>
            <a:ext cx="5105400" cy="116684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Click on the link 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Fill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in the email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used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for the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registration</a:t>
            </a:r>
            <a:endParaRPr lang="it-IT" spc="-6" dirty="0">
              <a:solidFill>
                <a:schemeClr val="tx2"/>
              </a:solidFill>
              <a:latin typeface="Montserrat"/>
              <a:cs typeface="Montserrat"/>
            </a:endParaRPr>
          </a:p>
        </p:txBody>
      </p:sp>
      <p:pic>
        <p:nvPicPr>
          <p:cNvPr id="7" name="Immagine 6" descr="Immagine che contiene testo, schermata, Carattere, design&#10;&#10;Il contenuto generato dall'IA potrebbe non essere corretto.">
            <a:extLst>
              <a:ext uri="{FF2B5EF4-FFF2-40B4-BE49-F238E27FC236}">
                <a16:creationId xmlns:a16="http://schemas.microsoft.com/office/drawing/2014/main" id="{B7DD7DE0-3290-FF9F-ED3C-64D770CF1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743" y="2579439"/>
            <a:ext cx="4584065" cy="383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31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6EE9E-9798-02FA-B237-043CC0013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232B06AC-DF75-4894-20B9-24C1FFEA5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Login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C5F824C-AFF1-FD05-E223-6EBAD7586E90}"/>
              </a:ext>
            </a:extLst>
          </p:cNvPr>
          <p:cNvSpPr txBox="1"/>
          <p:nvPr/>
        </p:nvSpPr>
        <p:spPr>
          <a:xfrm>
            <a:off x="1430138" y="1762051"/>
            <a:ext cx="6442109" cy="2029256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Enter </a:t>
            </a:r>
            <a:r>
              <a:rPr lang="it-IT" b="1" spc="-6" dirty="0">
                <a:solidFill>
                  <a:schemeClr val="tx2"/>
                </a:solidFill>
                <a:latin typeface="Montserrat"/>
                <a:cs typeface="Montserrat"/>
              </a:rPr>
              <a:t>the One Time Password code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sent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in the email box.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Authorize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the login on Microsoft </a:t>
            </a:r>
            <a:r>
              <a:rPr lang="it-IT" spc="-6" dirty="0" err="1">
                <a:solidFill>
                  <a:schemeClr val="tx2"/>
                </a:solidFill>
                <a:latin typeface="Montserrat"/>
                <a:cs typeface="Montserrat"/>
              </a:rPr>
              <a:t>Authenticator</a:t>
            </a:r>
            <a:r>
              <a:rPr lang="it-IT" spc="-6" dirty="0">
                <a:solidFill>
                  <a:schemeClr val="tx2"/>
                </a:solidFill>
                <a:latin typeface="Montserrat"/>
                <a:cs typeface="Montserrat"/>
              </a:rPr>
              <a:t> App.</a:t>
            </a:r>
          </a:p>
          <a:p>
            <a:pPr marL="7701" marR="2093977" algn="l">
              <a:lnSpc>
                <a:spcPct val="113999"/>
              </a:lnSpc>
              <a:spcBef>
                <a:spcPts val="1798"/>
              </a:spcBef>
            </a:pPr>
            <a:endParaRPr lang="it-IT" spc="-6" dirty="0">
              <a:solidFill>
                <a:schemeClr val="tx2"/>
              </a:solidFill>
              <a:latin typeface="Montserrat"/>
              <a:cs typeface="Montserrat"/>
            </a:endParaRPr>
          </a:p>
        </p:txBody>
      </p:sp>
      <p:pic>
        <p:nvPicPr>
          <p:cNvPr id="6" name="Immagine 5" descr="Immagine che contiene testo, schermata, Carattere, design&#10;&#10;Il contenuto generato dall'IA potrebbe non essere corretto.">
            <a:extLst>
              <a:ext uri="{FF2B5EF4-FFF2-40B4-BE49-F238E27FC236}">
                <a16:creationId xmlns:a16="http://schemas.microsoft.com/office/drawing/2014/main" id="{F544337B-63EC-E25B-E26D-C64A6942A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200" y="1646222"/>
            <a:ext cx="4377529" cy="343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82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82A47-4601-9324-EF98-82224C344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5148D3DB-76DE-0369-8EA8-F6343C5A5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Brandguidelines.bracco.com</a:t>
            </a:r>
            <a:br>
              <a:rPr lang="en-US" dirty="0"/>
            </a:br>
            <a:r>
              <a:rPr lang="en-US" sz="240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  <a:t>Login</a:t>
            </a: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br>
              <a:rPr lang="en-US" sz="2400" kern="0" spc="-6" dirty="0">
                <a:solidFill>
                  <a:srgbClr val="159459"/>
                </a:solidFill>
                <a:latin typeface="Montserrat" pitchFamily="2" charset="77"/>
                <a:cs typeface="Montserrat-ExtraBold"/>
              </a:rPr>
            </a:br>
            <a:endParaRPr lang="en-US" dirty="0">
              <a:solidFill>
                <a:srgbClr val="159459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33B35EF-1161-6028-F0AB-95914B429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071" y="1216799"/>
            <a:ext cx="7086997" cy="5292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8817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4">
            <a:extLst>
              <a:ext uri="{FF2B5EF4-FFF2-40B4-BE49-F238E27FC236}">
                <a16:creationId xmlns:a16="http://schemas.microsoft.com/office/drawing/2014/main" id="{75AADE81-5C62-AF0A-E9D8-3B2F11F03A1E}"/>
              </a:ext>
            </a:extLst>
          </p:cNvPr>
          <p:cNvSpPr/>
          <p:nvPr/>
        </p:nvSpPr>
        <p:spPr>
          <a:xfrm>
            <a:off x="5389311" y="571801"/>
            <a:ext cx="1420118" cy="1491355"/>
          </a:xfrm>
          <a:custGeom>
            <a:avLst/>
            <a:gdLst/>
            <a:ahLst/>
            <a:cxnLst/>
            <a:rect l="l" t="t" r="r" b="b"/>
            <a:pathLst>
              <a:path w="2341879" h="2459354">
                <a:moveTo>
                  <a:pt x="93052" y="2438412"/>
                </a:moveTo>
                <a:lnTo>
                  <a:pt x="18021" y="2438412"/>
                </a:lnTo>
                <a:lnTo>
                  <a:pt x="18021" y="2261946"/>
                </a:lnTo>
                <a:lnTo>
                  <a:pt x="0" y="2261946"/>
                </a:lnTo>
                <a:lnTo>
                  <a:pt x="0" y="2455329"/>
                </a:lnTo>
                <a:lnTo>
                  <a:pt x="93052" y="2455329"/>
                </a:lnTo>
                <a:lnTo>
                  <a:pt x="93052" y="2438412"/>
                </a:lnTo>
                <a:close/>
              </a:path>
              <a:path w="2341879" h="2459354">
                <a:moveTo>
                  <a:pt x="217551" y="2261946"/>
                </a:moveTo>
                <a:lnTo>
                  <a:pt x="152654" y="2261946"/>
                </a:lnTo>
                <a:lnTo>
                  <a:pt x="152654" y="2278875"/>
                </a:lnTo>
                <a:lnTo>
                  <a:pt x="175971" y="2278875"/>
                </a:lnTo>
                <a:lnTo>
                  <a:pt x="175971" y="2438412"/>
                </a:lnTo>
                <a:lnTo>
                  <a:pt x="152654" y="2438412"/>
                </a:lnTo>
                <a:lnTo>
                  <a:pt x="152654" y="2455329"/>
                </a:lnTo>
                <a:lnTo>
                  <a:pt x="217551" y="2455329"/>
                </a:lnTo>
                <a:lnTo>
                  <a:pt x="217551" y="2438412"/>
                </a:lnTo>
                <a:lnTo>
                  <a:pt x="194005" y="2438412"/>
                </a:lnTo>
                <a:lnTo>
                  <a:pt x="194005" y="2278875"/>
                </a:lnTo>
                <a:lnTo>
                  <a:pt x="217551" y="2278875"/>
                </a:lnTo>
                <a:lnTo>
                  <a:pt x="217551" y="2261946"/>
                </a:lnTo>
                <a:close/>
              </a:path>
              <a:path w="2341879" h="2459354">
                <a:moveTo>
                  <a:pt x="352590" y="1168082"/>
                </a:moveTo>
                <a:lnTo>
                  <a:pt x="350291" y="1140231"/>
                </a:lnTo>
                <a:lnTo>
                  <a:pt x="342684" y="1116660"/>
                </a:lnTo>
                <a:lnTo>
                  <a:pt x="340004" y="1113193"/>
                </a:lnTo>
                <a:lnTo>
                  <a:pt x="328650" y="1098435"/>
                </a:lnTo>
                <a:lnTo>
                  <a:pt x="307086" y="1086586"/>
                </a:lnTo>
                <a:lnTo>
                  <a:pt x="324180" y="1075601"/>
                </a:lnTo>
                <a:lnTo>
                  <a:pt x="330377" y="1067320"/>
                </a:lnTo>
                <a:lnTo>
                  <a:pt x="335267" y="1060767"/>
                </a:lnTo>
                <a:lnTo>
                  <a:pt x="341249" y="1041666"/>
                </a:lnTo>
                <a:lnTo>
                  <a:pt x="343052" y="1017841"/>
                </a:lnTo>
                <a:lnTo>
                  <a:pt x="334899" y="983132"/>
                </a:lnTo>
                <a:lnTo>
                  <a:pt x="334340" y="980757"/>
                </a:lnTo>
                <a:lnTo>
                  <a:pt x="311543" y="955370"/>
                </a:lnTo>
                <a:lnTo>
                  <a:pt x="286969" y="944206"/>
                </a:lnTo>
                <a:lnTo>
                  <a:pt x="286969" y="1161503"/>
                </a:lnTo>
                <a:lnTo>
                  <a:pt x="281533" y="1186878"/>
                </a:lnTo>
                <a:lnTo>
                  <a:pt x="267360" y="1201267"/>
                </a:lnTo>
                <a:lnTo>
                  <a:pt x="247700" y="1207681"/>
                </a:lnTo>
                <a:lnTo>
                  <a:pt x="225793" y="1209154"/>
                </a:lnTo>
                <a:lnTo>
                  <a:pt x="80454" y="1209154"/>
                </a:lnTo>
                <a:lnTo>
                  <a:pt x="80454" y="1113193"/>
                </a:lnTo>
                <a:lnTo>
                  <a:pt x="226783" y="1113193"/>
                </a:lnTo>
                <a:lnTo>
                  <a:pt x="249275" y="1115034"/>
                </a:lnTo>
                <a:lnTo>
                  <a:pt x="268516" y="1122133"/>
                </a:lnTo>
                <a:lnTo>
                  <a:pt x="281927" y="1136840"/>
                </a:lnTo>
                <a:lnTo>
                  <a:pt x="286969" y="1161503"/>
                </a:lnTo>
                <a:lnTo>
                  <a:pt x="286969" y="944206"/>
                </a:lnTo>
                <a:lnTo>
                  <a:pt x="279615" y="940854"/>
                </a:lnTo>
                <a:lnTo>
                  <a:pt x="277812" y="940638"/>
                </a:lnTo>
                <a:lnTo>
                  <a:pt x="277812" y="1026147"/>
                </a:lnTo>
                <a:lnTo>
                  <a:pt x="273799" y="1046441"/>
                </a:lnTo>
                <a:lnTo>
                  <a:pt x="262788" y="1059053"/>
                </a:lnTo>
                <a:lnTo>
                  <a:pt x="246278" y="1065504"/>
                </a:lnTo>
                <a:lnTo>
                  <a:pt x="225793" y="1067320"/>
                </a:lnTo>
                <a:lnTo>
                  <a:pt x="80454" y="1067320"/>
                </a:lnTo>
                <a:lnTo>
                  <a:pt x="80454" y="983132"/>
                </a:lnTo>
                <a:lnTo>
                  <a:pt x="226783" y="983132"/>
                </a:lnTo>
                <a:lnTo>
                  <a:pt x="245516" y="985189"/>
                </a:lnTo>
                <a:lnTo>
                  <a:pt x="261861" y="992212"/>
                </a:lnTo>
                <a:lnTo>
                  <a:pt x="273431" y="1005433"/>
                </a:lnTo>
                <a:lnTo>
                  <a:pt x="277812" y="1026147"/>
                </a:lnTo>
                <a:lnTo>
                  <a:pt x="277812" y="940638"/>
                </a:lnTo>
                <a:lnTo>
                  <a:pt x="243497" y="936320"/>
                </a:lnTo>
                <a:lnTo>
                  <a:pt x="12801" y="936320"/>
                </a:lnTo>
                <a:lnTo>
                  <a:pt x="12801" y="1255699"/>
                </a:lnTo>
                <a:lnTo>
                  <a:pt x="245999" y="1256131"/>
                </a:lnTo>
                <a:lnTo>
                  <a:pt x="283959" y="1251991"/>
                </a:lnTo>
                <a:lnTo>
                  <a:pt x="318223" y="1237742"/>
                </a:lnTo>
                <a:lnTo>
                  <a:pt x="343027" y="1210678"/>
                </a:lnTo>
                <a:lnTo>
                  <a:pt x="343369" y="1209154"/>
                </a:lnTo>
                <a:lnTo>
                  <a:pt x="352590" y="1168082"/>
                </a:lnTo>
                <a:close/>
              </a:path>
              <a:path w="2341879" h="2459354">
                <a:moveTo>
                  <a:pt x="392557" y="2261946"/>
                </a:moveTo>
                <a:lnTo>
                  <a:pt x="299770" y="2261946"/>
                </a:lnTo>
                <a:lnTo>
                  <a:pt x="299770" y="2455329"/>
                </a:lnTo>
                <a:lnTo>
                  <a:pt x="317804" y="2455329"/>
                </a:lnTo>
                <a:lnTo>
                  <a:pt x="317804" y="2362936"/>
                </a:lnTo>
                <a:lnTo>
                  <a:pt x="373811" y="2362936"/>
                </a:lnTo>
                <a:lnTo>
                  <a:pt x="373811" y="2346020"/>
                </a:lnTo>
                <a:lnTo>
                  <a:pt x="317804" y="2346020"/>
                </a:lnTo>
                <a:lnTo>
                  <a:pt x="317804" y="2278875"/>
                </a:lnTo>
                <a:lnTo>
                  <a:pt x="392557" y="2278875"/>
                </a:lnTo>
                <a:lnTo>
                  <a:pt x="392557" y="2261946"/>
                </a:lnTo>
                <a:close/>
              </a:path>
              <a:path w="2341879" h="2459354">
                <a:moveTo>
                  <a:pt x="538480" y="2438412"/>
                </a:moveTo>
                <a:lnTo>
                  <a:pt x="464921" y="2438412"/>
                </a:lnTo>
                <a:lnTo>
                  <a:pt x="464921" y="2364536"/>
                </a:lnTo>
                <a:lnTo>
                  <a:pt x="516610" y="2364536"/>
                </a:lnTo>
                <a:lnTo>
                  <a:pt x="516610" y="2347633"/>
                </a:lnTo>
                <a:lnTo>
                  <a:pt x="464921" y="2347633"/>
                </a:lnTo>
                <a:lnTo>
                  <a:pt x="464921" y="2278875"/>
                </a:lnTo>
                <a:lnTo>
                  <a:pt x="536803" y="2278875"/>
                </a:lnTo>
                <a:lnTo>
                  <a:pt x="536803" y="2261946"/>
                </a:lnTo>
                <a:lnTo>
                  <a:pt x="446900" y="2261946"/>
                </a:lnTo>
                <a:lnTo>
                  <a:pt x="446900" y="2455329"/>
                </a:lnTo>
                <a:lnTo>
                  <a:pt x="538480" y="2455329"/>
                </a:lnTo>
                <a:lnTo>
                  <a:pt x="538480" y="2438412"/>
                </a:lnTo>
                <a:close/>
              </a:path>
              <a:path w="2341879" h="2459354">
                <a:moveTo>
                  <a:pt x="735698" y="1031303"/>
                </a:moveTo>
                <a:lnTo>
                  <a:pt x="727570" y="983513"/>
                </a:lnTo>
                <a:lnTo>
                  <a:pt x="697382" y="952639"/>
                </a:lnTo>
                <a:lnTo>
                  <a:pt x="672782" y="942365"/>
                </a:lnTo>
                <a:lnTo>
                  <a:pt x="672782" y="1033183"/>
                </a:lnTo>
                <a:lnTo>
                  <a:pt x="670267" y="1055103"/>
                </a:lnTo>
                <a:lnTo>
                  <a:pt x="659917" y="1073226"/>
                </a:lnTo>
                <a:lnTo>
                  <a:pt x="642315" y="1085557"/>
                </a:lnTo>
                <a:lnTo>
                  <a:pt x="618058" y="1090104"/>
                </a:lnTo>
                <a:lnTo>
                  <a:pt x="458927" y="1090104"/>
                </a:lnTo>
                <a:lnTo>
                  <a:pt x="458927" y="982814"/>
                </a:lnTo>
                <a:lnTo>
                  <a:pt x="620141" y="982814"/>
                </a:lnTo>
                <a:lnTo>
                  <a:pt x="642353" y="986726"/>
                </a:lnTo>
                <a:lnTo>
                  <a:pt x="658495" y="997432"/>
                </a:lnTo>
                <a:lnTo>
                  <a:pt x="668629" y="1013421"/>
                </a:lnTo>
                <a:lnTo>
                  <a:pt x="672782" y="1033183"/>
                </a:lnTo>
                <a:lnTo>
                  <a:pt x="672782" y="942365"/>
                </a:lnTo>
                <a:lnTo>
                  <a:pt x="662647" y="939507"/>
                </a:lnTo>
                <a:lnTo>
                  <a:pt x="643585" y="937018"/>
                </a:lnTo>
                <a:lnTo>
                  <a:pt x="622769" y="936332"/>
                </a:lnTo>
                <a:lnTo>
                  <a:pt x="392074" y="936332"/>
                </a:lnTo>
                <a:lnTo>
                  <a:pt x="392074" y="1256118"/>
                </a:lnTo>
                <a:lnTo>
                  <a:pt x="459130" y="1256118"/>
                </a:lnTo>
                <a:lnTo>
                  <a:pt x="459130" y="1135913"/>
                </a:lnTo>
                <a:lnTo>
                  <a:pt x="624636" y="1135913"/>
                </a:lnTo>
                <a:lnTo>
                  <a:pt x="660209" y="1152309"/>
                </a:lnTo>
                <a:lnTo>
                  <a:pt x="665060" y="1256118"/>
                </a:lnTo>
                <a:lnTo>
                  <a:pt x="730427" y="1256118"/>
                </a:lnTo>
                <a:lnTo>
                  <a:pt x="730427" y="1170571"/>
                </a:lnTo>
                <a:lnTo>
                  <a:pt x="729919" y="1160221"/>
                </a:lnTo>
                <a:lnTo>
                  <a:pt x="711796" y="1125855"/>
                </a:lnTo>
                <a:lnTo>
                  <a:pt x="687793" y="1112469"/>
                </a:lnTo>
                <a:lnTo>
                  <a:pt x="696506" y="1109827"/>
                </a:lnTo>
                <a:lnTo>
                  <a:pt x="729983" y="1082217"/>
                </a:lnTo>
                <a:lnTo>
                  <a:pt x="735647" y="1050747"/>
                </a:lnTo>
                <a:lnTo>
                  <a:pt x="735698" y="1031303"/>
                </a:lnTo>
                <a:close/>
              </a:path>
              <a:path w="2341879" h="2459354">
                <a:moveTo>
                  <a:pt x="843305" y="2261946"/>
                </a:moveTo>
                <a:lnTo>
                  <a:pt x="750506" y="2261946"/>
                </a:lnTo>
                <a:lnTo>
                  <a:pt x="750506" y="2455329"/>
                </a:lnTo>
                <a:lnTo>
                  <a:pt x="768540" y="2455329"/>
                </a:lnTo>
                <a:lnTo>
                  <a:pt x="768540" y="2362936"/>
                </a:lnTo>
                <a:lnTo>
                  <a:pt x="824560" y="2362936"/>
                </a:lnTo>
                <a:lnTo>
                  <a:pt x="824560" y="2346020"/>
                </a:lnTo>
                <a:lnTo>
                  <a:pt x="768540" y="2346020"/>
                </a:lnTo>
                <a:lnTo>
                  <a:pt x="768540" y="2278875"/>
                </a:lnTo>
                <a:lnTo>
                  <a:pt x="843305" y="2278875"/>
                </a:lnTo>
                <a:lnTo>
                  <a:pt x="843305" y="2261946"/>
                </a:lnTo>
                <a:close/>
              </a:path>
              <a:path w="2341879" h="2459354">
                <a:moveTo>
                  <a:pt x="1003655" y="2455329"/>
                </a:moveTo>
                <a:lnTo>
                  <a:pt x="959523" y="2374760"/>
                </a:lnTo>
                <a:lnTo>
                  <a:pt x="957021" y="2370188"/>
                </a:lnTo>
                <a:lnTo>
                  <a:pt x="971969" y="2358174"/>
                </a:lnTo>
                <a:lnTo>
                  <a:pt x="981417" y="2345182"/>
                </a:lnTo>
                <a:lnTo>
                  <a:pt x="986370" y="2331313"/>
                </a:lnTo>
                <a:lnTo>
                  <a:pt x="987793" y="2316734"/>
                </a:lnTo>
                <a:lnTo>
                  <a:pt x="986523" y="2303411"/>
                </a:lnTo>
                <a:lnTo>
                  <a:pt x="980465" y="2285111"/>
                </a:lnTo>
                <a:lnTo>
                  <a:pt x="975004" y="2278875"/>
                </a:lnTo>
                <a:lnTo>
                  <a:pt x="969759" y="2272881"/>
                </a:lnTo>
                <a:lnTo>
                  <a:pt x="969759" y="2315667"/>
                </a:lnTo>
                <a:lnTo>
                  <a:pt x="967117" y="2334310"/>
                </a:lnTo>
                <a:lnTo>
                  <a:pt x="959472" y="2347557"/>
                </a:lnTo>
                <a:lnTo>
                  <a:pt x="947242" y="2355469"/>
                </a:lnTo>
                <a:lnTo>
                  <a:pt x="930808" y="2358098"/>
                </a:lnTo>
                <a:lnTo>
                  <a:pt x="913739" y="2358098"/>
                </a:lnTo>
                <a:lnTo>
                  <a:pt x="913739" y="2278875"/>
                </a:lnTo>
                <a:lnTo>
                  <a:pt x="931532" y="2278875"/>
                </a:lnTo>
                <a:lnTo>
                  <a:pt x="949579" y="2280996"/>
                </a:lnTo>
                <a:lnTo>
                  <a:pt x="961377" y="2287600"/>
                </a:lnTo>
                <a:lnTo>
                  <a:pt x="967803" y="2299043"/>
                </a:lnTo>
                <a:lnTo>
                  <a:pt x="969759" y="2315667"/>
                </a:lnTo>
                <a:lnTo>
                  <a:pt x="969759" y="2272881"/>
                </a:lnTo>
                <a:lnTo>
                  <a:pt x="966292" y="2268918"/>
                </a:lnTo>
                <a:lnTo>
                  <a:pt x="940663" y="2261946"/>
                </a:lnTo>
                <a:lnTo>
                  <a:pt x="895705" y="2261946"/>
                </a:lnTo>
                <a:lnTo>
                  <a:pt x="895705" y="2455329"/>
                </a:lnTo>
                <a:lnTo>
                  <a:pt x="913739" y="2455329"/>
                </a:lnTo>
                <a:lnTo>
                  <a:pt x="913739" y="2375293"/>
                </a:lnTo>
                <a:lnTo>
                  <a:pt x="939698" y="2374760"/>
                </a:lnTo>
                <a:lnTo>
                  <a:pt x="981773" y="2455329"/>
                </a:lnTo>
                <a:lnTo>
                  <a:pt x="1003655" y="2455329"/>
                </a:lnTo>
                <a:close/>
              </a:path>
              <a:path w="2341879" h="2459354">
                <a:moveTo>
                  <a:pt x="1134529" y="0"/>
                </a:moveTo>
                <a:lnTo>
                  <a:pt x="356006" y="449021"/>
                </a:lnTo>
                <a:lnTo>
                  <a:pt x="356006" y="799134"/>
                </a:lnTo>
                <a:lnTo>
                  <a:pt x="495439" y="799134"/>
                </a:lnTo>
                <a:lnTo>
                  <a:pt x="495439" y="530161"/>
                </a:lnTo>
                <a:lnTo>
                  <a:pt x="1134529" y="161175"/>
                </a:lnTo>
                <a:lnTo>
                  <a:pt x="1134529" y="0"/>
                </a:lnTo>
                <a:close/>
              </a:path>
              <a:path w="2341879" h="2459354">
                <a:moveTo>
                  <a:pt x="1139723" y="2358618"/>
                </a:moveTo>
                <a:lnTo>
                  <a:pt x="1138516" y="2327757"/>
                </a:lnTo>
                <a:lnTo>
                  <a:pt x="1132078" y="2294915"/>
                </a:lnTo>
                <a:lnTo>
                  <a:pt x="1121676" y="2277846"/>
                </a:lnTo>
                <a:lnTo>
                  <a:pt x="1121676" y="2358618"/>
                </a:lnTo>
                <a:lnTo>
                  <a:pt x="1118730" y="2401265"/>
                </a:lnTo>
                <a:lnTo>
                  <a:pt x="1110894" y="2426690"/>
                </a:lnTo>
                <a:lnTo>
                  <a:pt x="1099667" y="2438971"/>
                </a:lnTo>
                <a:lnTo>
                  <a:pt x="1086573" y="2442159"/>
                </a:lnTo>
                <a:lnTo>
                  <a:pt x="1065885" y="2432202"/>
                </a:lnTo>
                <a:lnTo>
                  <a:pt x="1055509" y="2408656"/>
                </a:lnTo>
                <a:lnTo>
                  <a:pt x="1051902" y="2380970"/>
                </a:lnTo>
                <a:lnTo>
                  <a:pt x="1051483" y="2358618"/>
                </a:lnTo>
                <a:lnTo>
                  <a:pt x="1051560" y="2340826"/>
                </a:lnTo>
                <a:lnTo>
                  <a:pt x="1054608" y="2312644"/>
                </a:lnTo>
                <a:lnTo>
                  <a:pt x="1064869" y="2286571"/>
                </a:lnTo>
                <a:lnTo>
                  <a:pt x="1086573" y="2275103"/>
                </a:lnTo>
                <a:lnTo>
                  <a:pt x="1107884" y="2285669"/>
                </a:lnTo>
                <a:lnTo>
                  <a:pt x="1118196" y="2310219"/>
                </a:lnTo>
                <a:lnTo>
                  <a:pt x="1121473" y="2338095"/>
                </a:lnTo>
                <a:lnTo>
                  <a:pt x="1121676" y="2358618"/>
                </a:lnTo>
                <a:lnTo>
                  <a:pt x="1121676" y="2277846"/>
                </a:lnTo>
                <a:lnTo>
                  <a:pt x="1120013" y="2275103"/>
                </a:lnTo>
                <a:lnTo>
                  <a:pt x="1116177" y="2268817"/>
                </a:lnTo>
                <a:lnTo>
                  <a:pt x="1086573" y="2258187"/>
                </a:lnTo>
                <a:lnTo>
                  <a:pt x="1066012" y="2262517"/>
                </a:lnTo>
                <a:lnTo>
                  <a:pt x="1049108" y="2278088"/>
                </a:lnTo>
                <a:lnTo>
                  <a:pt x="1037666" y="2308822"/>
                </a:lnTo>
                <a:lnTo>
                  <a:pt x="1033462" y="2358618"/>
                </a:lnTo>
                <a:lnTo>
                  <a:pt x="1034249" y="2385885"/>
                </a:lnTo>
                <a:lnTo>
                  <a:pt x="1040003" y="2419146"/>
                </a:lnTo>
                <a:lnTo>
                  <a:pt x="1055763" y="2447252"/>
                </a:lnTo>
                <a:lnTo>
                  <a:pt x="1086573" y="2459088"/>
                </a:lnTo>
                <a:lnTo>
                  <a:pt x="1118006" y="2447023"/>
                </a:lnTo>
                <a:lnTo>
                  <a:pt x="1120686" y="2442159"/>
                </a:lnTo>
                <a:lnTo>
                  <a:pt x="1133703" y="2418537"/>
                </a:lnTo>
                <a:lnTo>
                  <a:pt x="1139126" y="2385199"/>
                </a:lnTo>
                <a:lnTo>
                  <a:pt x="1139723" y="2358618"/>
                </a:lnTo>
                <a:close/>
              </a:path>
              <a:path w="2341879" h="2459354">
                <a:moveTo>
                  <a:pt x="1153934" y="1256131"/>
                </a:moveTo>
                <a:lnTo>
                  <a:pt x="1123340" y="1190802"/>
                </a:lnTo>
                <a:lnTo>
                  <a:pt x="1101521" y="1144168"/>
                </a:lnTo>
                <a:lnTo>
                  <a:pt x="1031862" y="995387"/>
                </a:lnTo>
                <a:lnTo>
                  <a:pt x="1031862" y="1144168"/>
                </a:lnTo>
                <a:lnTo>
                  <a:pt x="878865" y="1144168"/>
                </a:lnTo>
                <a:lnTo>
                  <a:pt x="961415" y="976985"/>
                </a:lnTo>
                <a:lnTo>
                  <a:pt x="1031862" y="1144168"/>
                </a:lnTo>
                <a:lnTo>
                  <a:pt x="1031862" y="995387"/>
                </a:lnTo>
                <a:lnTo>
                  <a:pt x="1023251" y="976985"/>
                </a:lnTo>
                <a:lnTo>
                  <a:pt x="1004214" y="936332"/>
                </a:lnTo>
                <a:lnTo>
                  <a:pt x="913472" y="936332"/>
                </a:lnTo>
                <a:lnTo>
                  <a:pt x="753287" y="1256131"/>
                </a:lnTo>
                <a:lnTo>
                  <a:pt x="824141" y="1256131"/>
                </a:lnTo>
                <a:lnTo>
                  <a:pt x="857910" y="1190802"/>
                </a:lnTo>
                <a:lnTo>
                  <a:pt x="1053071" y="1190802"/>
                </a:lnTo>
                <a:lnTo>
                  <a:pt x="1082471" y="1256131"/>
                </a:lnTo>
                <a:lnTo>
                  <a:pt x="1153934" y="1256131"/>
                </a:lnTo>
                <a:close/>
              </a:path>
              <a:path w="2341879" h="2459354">
                <a:moveTo>
                  <a:pt x="1290929" y="2261946"/>
                </a:moveTo>
                <a:lnTo>
                  <a:pt x="1273136" y="2261946"/>
                </a:lnTo>
                <a:lnTo>
                  <a:pt x="1236840" y="2358364"/>
                </a:lnTo>
                <a:lnTo>
                  <a:pt x="1217930" y="2308136"/>
                </a:lnTo>
                <a:lnTo>
                  <a:pt x="1200531" y="2261946"/>
                </a:lnTo>
                <a:lnTo>
                  <a:pt x="1182979" y="2261946"/>
                </a:lnTo>
                <a:lnTo>
                  <a:pt x="1182979" y="2455329"/>
                </a:lnTo>
                <a:lnTo>
                  <a:pt x="1201026" y="2455329"/>
                </a:lnTo>
                <a:lnTo>
                  <a:pt x="1201496" y="2308136"/>
                </a:lnTo>
                <a:lnTo>
                  <a:pt x="1236840" y="2402954"/>
                </a:lnTo>
                <a:lnTo>
                  <a:pt x="1253794" y="2358364"/>
                </a:lnTo>
                <a:lnTo>
                  <a:pt x="1272882" y="2308136"/>
                </a:lnTo>
                <a:lnTo>
                  <a:pt x="1272882" y="2455329"/>
                </a:lnTo>
                <a:lnTo>
                  <a:pt x="1290929" y="2455329"/>
                </a:lnTo>
                <a:lnTo>
                  <a:pt x="1290929" y="2308136"/>
                </a:lnTo>
                <a:lnTo>
                  <a:pt x="1290929" y="2261946"/>
                </a:lnTo>
                <a:close/>
              </a:path>
              <a:path w="2341879" h="2459354">
                <a:moveTo>
                  <a:pt x="1518729" y="1137450"/>
                </a:moveTo>
                <a:lnTo>
                  <a:pt x="1450378" y="1137450"/>
                </a:lnTo>
                <a:lnTo>
                  <a:pt x="1450378" y="1176147"/>
                </a:lnTo>
                <a:lnTo>
                  <a:pt x="1449451" y="1184795"/>
                </a:lnTo>
                <a:lnTo>
                  <a:pt x="1420177" y="1209344"/>
                </a:lnTo>
                <a:lnTo>
                  <a:pt x="1286090" y="1210030"/>
                </a:lnTo>
                <a:lnTo>
                  <a:pt x="1271282" y="1209725"/>
                </a:lnTo>
                <a:lnTo>
                  <a:pt x="1231023" y="1191818"/>
                </a:lnTo>
                <a:lnTo>
                  <a:pt x="1225588" y="1165364"/>
                </a:lnTo>
                <a:lnTo>
                  <a:pt x="1225588" y="1017841"/>
                </a:lnTo>
                <a:lnTo>
                  <a:pt x="1251204" y="987158"/>
                </a:lnTo>
                <a:lnTo>
                  <a:pt x="1276858" y="983284"/>
                </a:lnTo>
                <a:lnTo>
                  <a:pt x="1405458" y="983284"/>
                </a:lnTo>
                <a:lnTo>
                  <a:pt x="1443863" y="997127"/>
                </a:lnTo>
                <a:lnTo>
                  <a:pt x="1449362" y="1045667"/>
                </a:lnTo>
                <a:lnTo>
                  <a:pt x="1516126" y="1045667"/>
                </a:lnTo>
                <a:lnTo>
                  <a:pt x="1516126" y="1006144"/>
                </a:lnTo>
                <a:lnTo>
                  <a:pt x="1494917" y="960704"/>
                </a:lnTo>
                <a:lnTo>
                  <a:pt x="1455140" y="940511"/>
                </a:lnTo>
                <a:lnTo>
                  <a:pt x="1404708" y="936332"/>
                </a:lnTo>
                <a:lnTo>
                  <a:pt x="1279220" y="936332"/>
                </a:lnTo>
                <a:lnTo>
                  <a:pt x="1230147" y="941819"/>
                </a:lnTo>
                <a:lnTo>
                  <a:pt x="1195336" y="957910"/>
                </a:lnTo>
                <a:lnTo>
                  <a:pt x="1163916" y="999591"/>
                </a:lnTo>
                <a:lnTo>
                  <a:pt x="1161567" y="1014463"/>
                </a:lnTo>
                <a:lnTo>
                  <a:pt x="1161567" y="1184719"/>
                </a:lnTo>
                <a:lnTo>
                  <a:pt x="1178191" y="1228521"/>
                </a:lnTo>
                <a:lnTo>
                  <a:pt x="1227963" y="1252931"/>
                </a:lnTo>
                <a:lnTo>
                  <a:pt x="1265885" y="1256118"/>
                </a:lnTo>
                <a:lnTo>
                  <a:pt x="1405458" y="1256118"/>
                </a:lnTo>
                <a:lnTo>
                  <a:pt x="1464068" y="1247508"/>
                </a:lnTo>
                <a:lnTo>
                  <a:pt x="1501089" y="1228966"/>
                </a:lnTo>
                <a:lnTo>
                  <a:pt x="1518729" y="1188681"/>
                </a:lnTo>
                <a:lnTo>
                  <a:pt x="1518729" y="1137450"/>
                </a:lnTo>
                <a:close/>
              </a:path>
              <a:path w="2341879" h="2459354">
                <a:moveTo>
                  <a:pt x="1569783" y="2261946"/>
                </a:moveTo>
                <a:lnTo>
                  <a:pt x="1504886" y="2261946"/>
                </a:lnTo>
                <a:lnTo>
                  <a:pt x="1504886" y="2278875"/>
                </a:lnTo>
                <a:lnTo>
                  <a:pt x="1528191" y="2278875"/>
                </a:lnTo>
                <a:lnTo>
                  <a:pt x="1528191" y="2438412"/>
                </a:lnTo>
                <a:lnTo>
                  <a:pt x="1504886" y="2438412"/>
                </a:lnTo>
                <a:lnTo>
                  <a:pt x="1504886" y="2455329"/>
                </a:lnTo>
                <a:lnTo>
                  <a:pt x="1569783" y="2455329"/>
                </a:lnTo>
                <a:lnTo>
                  <a:pt x="1569783" y="2438412"/>
                </a:lnTo>
                <a:lnTo>
                  <a:pt x="1546225" y="2438412"/>
                </a:lnTo>
                <a:lnTo>
                  <a:pt x="1546225" y="2278875"/>
                </a:lnTo>
                <a:lnTo>
                  <a:pt x="1569783" y="2278875"/>
                </a:lnTo>
                <a:lnTo>
                  <a:pt x="1569783" y="2261946"/>
                </a:lnTo>
                <a:close/>
              </a:path>
              <a:path w="2341879" h="2459354">
                <a:moveTo>
                  <a:pt x="1735416" y="2261946"/>
                </a:moveTo>
                <a:lnTo>
                  <a:pt x="1717382" y="2261946"/>
                </a:lnTo>
                <a:lnTo>
                  <a:pt x="1716671" y="2406446"/>
                </a:lnTo>
                <a:lnTo>
                  <a:pt x="1678305" y="2301163"/>
                </a:lnTo>
                <a:lnTo>
                  <a:pt x="1664017" y="2261946"/>
                </a:lnTo>
                <a:lnTo>
                  <a:pt x="1643100" y="2261946"/>
                </a:lnTo>
                <a:lnTo>
                  <a:pt x="1643100" y="2455329"/>
                </a:lnTo>
                <a:lnTo>
                  <a:pt x="1661134" y="2455329"/>
                </a:lnTo>
                <a:lnTo>
                  <a:pt x="1661617" y="2301163"/>
                </a:lnTo>
                <a:lnTo>
                  <a:pt x="1718348" y="2457208"/>
                </a:lnTo>
                <a:lnTo>
                  <a:pt x="1735416" y="2457208"/>
                </a:lnTo>
                <a:lnTo>
                  <a:pt x="1735416" y="2406446"/>
                </a:lnTo>
                <a:lnTo>
                  <a:pt x="1735416" y="2261946"/>
                </a:lnTo>
                <a:close/>
              </a:path>
              <a:path w="2341879" h="2459354">
                <a:moveTo>
                  <a:pt x="1889264" y="2403767"/>
                </a:moveTo>
                <a:lnTo>
                  <a:pt x="1868576" y="2363762"/>
                </a:lnTo>
                <a:lnTo>
                  <a:pt x="1835188" y="2339835"/>
                </a:lnTo>
                <a:lnTo>
                  <a:pt x="1821434" y="2329091"/>
                </a:lnTo>
                <a:lnTo>
                  <a:pt x="1813941" y="2320125"/>
                </a:lnTo>
                <a:lnTo>
                  <a:pt x="1810804" y="2312225"/>
                </a:lnTo>
                <a:lnTo>
                  <a:pt x="1810181" y="2304643"/>
                </a:lnTo>
                <a:lnTo>
                  <a:pt x="1812378" y="2292553"/>
                </a:lnTo>
                <a:lnTo>
                  <a:pt x="1818347" y="2283231"/>
                </a:lnTo>
                <a:lnTo>
                  <a:pt x="1827212" y="2277224"/>
                </a:lnTo>
                <a:lnTo>
                  <a:pt x="1838058" y="2275103"/>
                </a:lnTo>
                <a:lnTo>
                  <a:pt x="1848726" y="2277033"/>
                </a:lnTo>
                <a:lnTo>
                  <a:pt x="1858441" y="2282063"/>
                </a:lnTo>
                <a:lnTo>
                  <a:pt x="1867344" y="2289048"/>
                </a:lnTo>
                <a:lnTo>
                  <a:pt x="1875561" y="2296871"/>
                </a:lnTo>
                <a:lnTo>
                  <a:pt x="1886381" y="2282367"/>
                </a:lnTo>
                <a:lnTo>
                  <a:pt x="1852002" y="2260079"/>
                </a:lnTo>
                <a:lnTo>
                  <a:pt x="1838782" y="2258187"/>
                </a:lnTo>
                <a:lnTo>
                  <a:pt x="1820545" y="2261387"/>
                </a:lnTo>
                <a:lnTo>
                  <a:pt x="1805736" y="2270709"/>
                </a:lnTo>
                <a:lnTo>
                  <a:pt x="1795780" y="2285720"/>
                </a:lnTo>
                <a:lnTo>
                  <a:pt x="1792147" y="2306002"/>
                </a:lnTo>
                <a:lnTo>
                  <a:pt x="1794738" y="2322207"/>
                </a:lnTo>
                <a:lnTo>
                  <a:pt x="1801736" y="2335136"/>
                </a:lnTo>
                <a:lnTo>
                  <a:pt x="1811921" y="2345664"/>
                </a:lnTo>
                <a:lnTo>
                  <a:pt x="1824113" y="2354618"/>
                </a:lnTo>
                <a:lnTo>
                  <a:pt x="1839747" y="2365095"/>
                </a:lnTo>
                <a:lnTo>
                  <a:pt x="1857552" y="2377973"/>
                </a:lnTo>
                <a:lnTo>
                  <a:pt x="1866950" y="2387574"/>
                </a:lnTo>
                <a:lnTo>
                  <a:pt x="1870621" y="2396274"/>
                </a:lnTo>
                <a:lnTo>
                  <a:pt x="1871243" y="2406446"/>
                </a:lnTo>
                <a:lnTo>
                  <a:pt x="1868639" y="2420747"/>
                </a:lnTo>
                <a:lnTo>
                  <a:pt x="1861540" y="2432062"/>
                </a:lnTo>
                <a:lnTo>
                  <a:pt x="1851063" y="2439492"/>
                </a:lnTo>
                <a:lnTo>
                  <a:pt x="1838299" y="2442159"/>
                </a:lnTo>
                <a:lnTo>
                  <a:pt x="1826475" y="2440076"/>
                </a:lnTo>
                <a:lnTo>
                  <a:pt x="1816011" y="2434374"/>
                </a:lnTo>
                <a:lnTo>
                  <a:pt x="1807070" y="2425852"/>
                </a:lnTo>
                <a:lnTo>
                  <a:pt x="1799856" y="2415311"/>
                </a:lnTo>
                <a:lnTo>
                  <a:pt x="1785912" y="2427668"/>
                </a:lnTo>
                <a:lnTo>
                  <a:pt x="1796618" y="2440736"/>
                </a:lnTo>
                <a:lnTo>
                  <a:pt x="1808759" y="2450630"/>
                </a:lnTo>
                <a:lnTo>
                  <a:pt x="1822577" y="2456904"/>
                </a:lnTo>
                <a:lnTo>
                  <a:pt x="1838299" y="2459088"/>
                </a:lnTo>
                <a:lnTo>
                  <a:pt x="1859038" y="2455316"/>
                </a:lnTo>
                <a:lnTo>
                  <a:pt x="1875142" y="2444419"/>
                </a:lnTo>
                <a:lnTo>
                  <a:pt x="1876488" y="2442159"/>
                </a:lnTo>
                <a:lnTo>
                  <a:pt x="1885556" y="2427020"/>
                </a:lnTo>
                <a:lnTo>
                  <a:pt x="1889264" y="2403767"/>
                </a:lnTo>
                <a:close/>
              </a:path>
              <a:path w="2341879" h="2459354">
                <a:moveTo>
                  <a:pt x="1917496" y="1137450"/>
                </a:moveTo>
                <a:lnTo>
                  <a:pt x="1848954" y="1137450"/>
                </a:lnTo>
                <a:lnTo>
                  <a:pt x="1848954" y="1176147"/>
                </a:lnTo>
                <a:lnTo>
                  <a:pt x="1848091" y="1184795"/>
                </a:lnTo>
                <a:lnTo>
                  <a:pt x="1809521" y="1209992"/>
                </a:lnTo>
                <a:lnTo>
                  <a:pt x="1684972" y="1210030"/>
                </a:lnTo>
                <a:lnTo>
                  <a:pt x="1670037" y="1209725"/>
                </a:lnTo>
                <a:lnTo>
                  <a:pt x="1629943" y="1191818"/>
                </a:lnTo>
                <a:lnTo>
                  <a:pt x="1624698" y="1165364"/>
                </a:lnTo>
                <a:lnTo>
                  <a:pt x="1624698" y="1017841"/>
                </a:lnTo>
                <a:lnTo>
                  <a:pt x="1650161" y="987158"/>
                </a:lnTo>
                <a:lnTo>
                  <a:pt x="1675549" y="983284"/>
                </a:lnTo>
                <a:lnTo>
                  <a:pt x="1804593" y="983284"/>
                </a:lnTo>
                <a:lnTo>
                  <a:pt x="1842427" y="997127"/>
                </a:lnTo>
                <a:lnTo>
                  <a:pt x="1848192" y="1008341"/>
                </a:lnTo>
                <a:lnTo>
                  <a:pt x="1848192" y="1045667"/>
                </a:lnTo>
                <a:lnTo>
                  <a:pt x="1914956" y="1045667"/>
                </a:lnTo>
                <a:lnTo>
                  <a:pt x="1914956" y="1006144"/>
                </a:lnTo>
                <a:lnTo>
                  <a:pt x="1893989" y="960704"/>
                </a:lnTo>
                <a:lnTo>
                  <a:pt x="1854047" y="940511"/>
                </a:lnTo>
                <a:lnTo>
                  <a:pt x="1803603" y="936332"/>
                </a:lnTo>
                <a:lnTo>
                  <a:pt x="1678051" y="936332"/>
                </a:lnTo>
                <a:lnTo>
                  <a:pt x="1629041" y="941819"/>
                </a:lnTo>
                <a:lnTo>
                  <a:pt x="1594167" y="957910"/>
                </a:lnTo>
                <a:lnTo>
                  <a:pt x="1562709" y="999591"/>
                </a:lnTo>
                <a:lnTo>
                  <a:pt x="1560423" y="1014463"/>
                </a:lnTo>
                <a:lnTo>
                  <a:pt x="1560423" y="1184719"/>
                </a:lnTo>
                <a:lnTo>
                  <a:pt x="1577073" y="1228521"/>
                </a:lnTo>
                <a:lnTo>
                  <a:pt x="1626831" y="1252931"/>
                </a:lnTo>
                <a:lnTo>
                  <a:pt x="1664512" y="1256118"/>
                </a:lnTo>
                <a:lnTo>
                  <a:pt x="1804593" y="1256118"/>
                </a:lnTo>
                <a:lnTo>
                  <a:pt x="1863026" y="1247508"/>
                </a:lnTo>
                <a:lnTo>
                  <a:pt x="1900021" y="1228966"/>
                </a:lnTo>
                <a:lnTo>
                  <a:pt x="1917496" y="1188681"/>
                </a:lnTo>
                <a:lnTo>
                  <a:pt x="1917496" y="1137450"/>
                </a:lnTo>
                <a:close/>
              </a:path>
              <a:path w="2341879" h="2459354">
                <a:moveTo>
                  <a:pt x="1986889" y="678446"/>
                </a:moveTo>
                <a:lnTo>
                  <a:pt x="1210233" y="230060"/>
                </a:lnTo>
                <a:lnTo>
                  <a:pt x="1210233" y="391210"/>
                </a:lnTo>
                <a:lnTo>
                  <a:pt x="1986889" y="839724"/>
                </a:lnTo>
                <a:lnTo>
                  <a:pt x="1986889" y="678446"/>
                </a:lnTo>
                <a:close/>
              </a:path>
              <a:path w="2341879" h="2459354">
                <a:moveTo>
                  <a:pt x="1986889" y="449427"/>
                </a:moveTo>
                <a:lnTo>
                  <a:pt x="1210233" y="800"/>
                </a:lnTo>
                <a:lnTo>
                  <a:pt x="1210233" y="161937"/>
                </a:lnTo>
                <a:lnTo>
                  <a:pt x="1986889" y="610450"/>
                </a:lnTo>
                <a:lnTo>
                  <a:pt x="1986889" y="449427"/>
                </a:lnTo>
                <a:close/>
              </a:path>
              <a:path w="2341879" h="2459354">
                <a:moveTo>
                  <a:pt x="1986940" y="1397000"/>
                </a:moveTo>
                <a:lnTo>
                  <a:pt x="1847494" y="1397000"/>
                </a:lnTo>
                <a:lnTo>
                  <a:pt x="1847494" y="1497431"/>
                </a:lnTo>
                <a:lnTo>
                  <a:pt x="1171384" y="1888248"/>
                </a:lnTo>
                <a:lnTo>
                  <a:pt x="495452" y="1497558"/>
                </a:lnTo>
                <a:lnTo>
                  <a:pt x="495452" y="1397139"/>
                </a:lnTo>
                <a:lnTo>
                  <a:pt x="356006" y="1397139"/>
                </a:lnTo>
                <a:lnTo>
                  <a:pt x="356006" y="1578698"/>
                </a:lnTo>
                <a:lnTo>
                  <a:pt x="1171575" y="2049272"/>
                </a:lnTo>
                <a:lnTo>
                  <a:pt x="1986940" y="1578559"/>
                </a:lnTo>
                <a:lnTo>
                  <a:pt x="1986940" y="1397000"/>
                </a:lnTo>
                <a:close/>
              </a:path>
              <a:path w="2341879" h="2459354">
                <a:moveTo>
                  <a:pt x="2020531" y="2261946"/>
                </a:moveTo>
                <a:lnTo>
                  <a:pt x="1955622" y="2261946"/>
                </a:lnTo>
                <a:lnTo>
                  <a:pt x="1955622" y="2278875"/>
                </a:lnTo>
                <a:lnTo>
                  <a:pt x="1978952" y="2278875"/>
                </a:lnTo>
                <a:lnTo>
                  <a:pt x="1978952" y="2438412"/>
                </a:lnTo>
                <a:lnTo>
                  <a:pt x="1955622" y="2438412"/>
                </a:lnTo>
                <a:lnTo>
                  <a:pt x="1955622" y="2455329"/>
                </a:lnTo>
                <a:lnTo>
                  <a:pt x="2020531" y="2455329"/>
                </a:lnTo>
                <a:lnTo>
                  <a:pt x="2020531" y="2438412"/>
                </a:lnTo>
                <a:lnTo>
                  <a:pt x="1996973" y="2438412"/>
                </a:lnTo>
                <a:lnTo>
                  <a:pt x="1996973" y="2278875"/>
                </a:lnTo>
                <a:lnTo>
                  <a:pt x="2020531" y="2278875"/>
                </a:lnTo>
                <a:lnTo>
                  <a:pt x="2020531" y="2261946"/>
                </a:lnTo>
                <a:close/>
              </a:path>
              <a:path w="2341879" h="2459354">
                <a:moveTo>
                  <a:pt x="2192883" y="2358618"/>
                </a:moveTo>
                <a:lnTo>
                  <a:pt x="2188870" y="2311679"/>
                </a:lnTo>
                <a:lnTo>
                  <a:pt x="2177529" y="2281986"/>
                </a:lnTo>
                <a:lnTo>
                  <a:pt x="2174862" y="2279637"/>
                </a:lnTo>
                <a:lnTo>
                  <a:pt x="2174862" y="2358618"/>
                </a:lnTo>
                <a:lnTo>
                  <a:pt x="2171877" y="2401468"/>
                </a:lnTo>
                <a:lnTo>
                  <a:pt x="2163445" y="2425522"/>
                </a:lnTo>
                <a:lnTo>
                  <a:pt x="2150313" y="2436063"/>
                </a:lnTo>
                <a:lnTo>
                  <a:pt x="2133269" y="2438412"/>
                </a:lnTo>
                <a:lnTo>
                  <a:pt x="2111159" y="2438412"/>
                </a:lnTo>
                <a:lnTo>
                  <a:pt x="2111159" y="2278875"/>
                </a:lnTo>
                <a:lnTo>
                  <a:pt x="2132787" y="2278875"/>
                </a:lnTo>
                <a:lnTo>
                  <a:pt x="2149094" y="2280920"/>
                </a:lnTo>
                <a:lnTo>
                  <a:pt x="2162479" y="2290953"/>
                </a:lnTo>
                <a:lnTo>
                  <a:pt x="2171535" y="2314892"/>
                </a:lnTo>
                <a:lnTo>
                  <a:pt x="2174862" y="2358618"/>
                </a:lnTo>
                <a:lnTo>
                  <a:pt x="2174862" y="2279637"/>
                </a:lnTo>
                <a:lnTo>
                  <a:pt x="2174011" y="2278875"/>
                </a:lnTo>
                <a:lnTo>
                  <a:pt x="2159927" y="2266442"/>
                </a:lnTo>
                <a:lnTo>
                  <a:pt x="2137105" y="2261946"/>
                </a:lnTo>
                <a:lnTo>
                  <a:pt x="2093112" y="2261946"/>
                </a:lnTo>
                <a:lnTo>
                  <a:pt x="2093112" y="2455329"/>
                </a:lnTo>
                <a:lnTo>
                  <a:pt x="2134489" y="2455329"/>
                </a:lnTo>
                <a:lnTo>
                  <a:pt x="2159533" y="2450693"/>
                </a:lnTo>
                <a:lnTo>
                  <a:pt x="2173757" y="2438412"/>
                </a:lnTo>
                <a:lnTo>
                  <a:pt x="2177834" y="2434882"/>
                </a:lnTo>
                <a:lnTo>
                  <a:pt x="2189073" y="2405138"/>
                </a:lnTo>
                <a:lnTo>
                  <a:pt x="2192883" y="2358618"/>
                </a:lnTo>
                <a:close/>
              </a:path>
              <a:path w="2341879" h="2459354">
                <a:moveTo>
                  <a:pt x="2328659" y="1012164"/>
                </a:moveTo>
                <a:lnTo>
                  <a:pt x="2307374" y="969467"/>
                </a:lnTo>
                <a:lnTo>
                  <a:pt x="2262657" y="942721"/>
                </a:lnTo>
                <a:lnTo>
                  <a:pt x="2262657" y="1017435"/>
                </a:lnTo>
                <a:lnTo>
                  <a:pt x="2262657" y="1173988"/>
                </a:lnTo>
                <a:lnTo>
                  <a:pt x="2238337" y="1207312"/>
                </a:lnTo>
                <a:lnTo>
                  <a:pt x="2208746" y="1210030"/>
                </a:lnTo>
                <a:lnTo>
                  <a:pt x="2076742" y="1210030"/>
                </a:lnTo>
                <a:lnTo>
                  <a:pt x="2038718" y="1204671"/>
                </a:lnTo>
                <a:lnTo>
                  <a:pt x="2016620" y="1165352"/>
                </a:lnTo>
                <a:lnTo>
                  <a:pt x="2016620" y="1017841"/>
                </a:lnTo>
                <a:lnTo>
                  <a:pt x="2041982" y="987158"/>
                </a:lnTo>
                <a:lnTo>
                  <a:pt x="2067496" y="983284"/>
                </a:lnTo>
                <a:lnTo>
                  <a:pt x="2215261" y="983284"/>
                </a:lnTo>
                <a:lnTo>
                  <a:pt x="2252014" y="997013"/>
                </a:lnTo>
                <a:lnTo>
                  <a:pt x="2262657" y="1017435"/>
                </a:lnTo>
                <a:lnTo>
                  <a:pt x="2262657" y="942721"/>
                </a:lnTo>
                <a:lnTo>
                  <a:pt x="2258098" y="941146"/>
                </a:lnTo>
                <a:lnTo>
                  <a:pt x="2237041" y="937463"/>
                </a:lnTo>
                <a:lnTo>
                  <a:pt x="2214334" y="936320"/>
                </a:lnTo>
                <a:lnTo>
                  <a:pt x="2069985" y="936320"/>
                </a:lnTo>
                <a:lnTo>
                  <a:pt x="2020951" y="941819"/>
                </a:lnTo>
                <a:lnTo>
                  <a:pt x="1985911" y="957922"/>
                </a:lnTo>
                <a:lnTo>
                  <a:pt x="1954834" y="999591"/>
                </a:lnTo>
                <a:lnTo>
                  <a:pt x="1952485" y="1014476"/>
                </a:lnTo>
                <a:lnTo>
                  <a:pt x="1952498" y="1184821"/>
                </a:lnTo>
                <a:lnTo>
                  <a:pt x="1968995" y="1228521"/>
                </a:lnTo>
                <a:lnTo>
                  <a:pt x="2018728" y="1252931"/>
                </a:lnTo>
                <a:lnTo>
                  <a:pt x="2056460" y="1256131"/>
                </a:lnTo>
                <a:lnTo>
                  <a:pt x="2215261" y="1256131"/>
                </a:lnTo>
                <a:lnTo>
                  <a:pt x="2268423" y="1248981"/>
                </a:lnTo>
                <a:lnTo>
                  <a:pt x="2305342" y="1228750"/>
                </a:lnTo>
                <a:lnTo>
                  <a:pt x="2318410" y="1210030"/>
                </a:lnTo>
                <a:lnTo>
                  <a:pt x="2325547" y="1194638"/>
                </a:lnTo>
                <a:lnTo>
                  <a:pt x="2328659" y="1178267"/>
                </a:lnTo>
                <a:lnTo>
                  <a:pt x="2328659" y="1012164"/>
                </a:lnTo>
                <a:close/>
              </a:path>
              <a:path w="2341879" h="2459354">
                <a:moveTo>
                  <a:pt x="2341448" y="2438412"/>
                </a:moveTo>
                <a:lnTo>
                  <a:pt x="2267889" y="2438412"/>
                </a:lnTo>
                <a:lnTo>
                  <a:pt x="2267889" y="2364536"/>
                </a:lnTo>
                <a:lnTo>
                  <a:pt x="2319591" y="2364536"/>
                </a:lnTo>
                <a:lnTo>
                  <a:pt x="2319591" y="2347633"/>
                </a:lnTo>
                <a:lnTo>
                  <a:pt x="2267889" y="2347633"/>
                </a:lnTo>
                <a:lnTo>
                  <a:pt x="2267889" y="2278875"/>
                </a:lnTo>
                <a:lnTo>
                  <a:pt x="2339759" y="2278875"/>
                </a:lnTo>
                <a:lnTo>
                  <a:pt x="2339759" y="2261946"/>
                </a:lnTo>
                <a:lnTo>
                  <a:pt x="2249855" y="2261946"/>
                </a:lnTo>
                <a:lnTo>
                  <a:pt x="2249855" y="2455329"/>
                </a:lnTo>
                <a:lnTo>
                  <a:pt x="2341448" y="2455329"/>
                </a:lnTo>
                <a:lnTo>
                  <a:pt x="2341448" y="24384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BD557829-8BAD-AC44-8884-6D2989BF86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Thank </a:t>
            </a:r>
            <a:r>
              <a:rPr lang="it-IT" dirty="0" err="1"/>
              <a:t>you</a:t>
            </a:r>
            <a:r>
              <a:rPr lang="it-IT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72535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>
            <a:extLst>
              <a:ext uri="{FF2B5EF4-FFF2-40B4-BE49-F238E27FC236}">
                <a16:creationId xmlns:a16="http://schemas.microsoft.com/office/drawing/2014/main" id="{F3D2DEF9-5870-DE4A-E89D-A5D080E027B9}"/>
              </a:ext>
            </a:extLst>
          </p:cNvPr>
          <p:cNvSpPr txBox="1">
            <a:spLocks/>
          </p:cNvSpPr>
          <p:nvPr/>
        </p:nvSpPr>
        <p:spPr>
          <a:xfrm>
            <a:off x="5726337" y="2874508"/>
            <a:ext cx="4898022" cy="55676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701" marR="0" lvl="0" indent="0" algn="l" defTabSz="914400" eaLnBrk="1" fontAlgn="auto" latinLnBrk="0" hangingPunct="1">
              <a:lnSpc>
                <a:spcPct val="100000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1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j-ea"/>
                <a:cs typeface="Montserrat"/>
              </a:rPr>
              <a:t>FOLLOW US </a:t>
            </a:r>
          </a:p>
          <a:p>
            <a:pPr marL="7701" marR="0" lvl="0" indent="0" algn="l" defTabSz="914400" eaLnBrk="1" fontAlgn="auto" latinLnBrk="0" hangingPunct="1">
              <a:lnSpc>
                <a:spcPct val="100000"/>
              </a:lnSpc>
              <a:spcBef>
                <a:spcPts val="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-Light"/>
                <a:ea typeface="+mj-ea"/>
                <a:cs typeface="+mj-cs"/>
              </a:rPr>
              <a:t>ON OUR DIGITAL MEDIA CHANNELS</a:t>
            </a:r>
          </a:p>
        </p:txBody>
      </p:sp>
      <p:sp>
        <p:nvSpPr>
          <p:cNvPr id="6" name="object 14">
            <a:extLst>
              <a:ext uri="{FF2B5EF4-FFF2-40B4-BE49-F238E27FC236}">
                <a16:creationId xmlns:a16="http://schemas.microsoft.com/office/drawing/2014/main" id="{E7846589-F551-3CBF-6A8B-40F9A76E7FDE}"/>
              </a:ext>
            </a:extLst>
          </p:cNvPr>
          <p:cNvSpPr txBox="1"/>
          <p:nvPr/>
        </p:nvSpPr>
        <p:spPr>
          <a:xfrm>
            <a:off x="5664200" y="3619947"/>
            <a:ext cx="5105786" cy="178609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476709" lvl="0">
              <a:spcBef>
                <a:spcPts val="1340"/>
              </a:spcBef>
              <a:tabLst>
                <a:tab pos="1936102" algn="l"/>
              </a:tabLst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-Light"/>
                <a:cs typeface="Montserrat-Light"/>
              </a:rPr>
              <a:t>LinkedIn</a:t>
            </a:r>
            <a:r>
              <a:rPr lang="en-US" sz="1100" kern="0" dirty="0">
                <a:solidFill>
                  <a:srgbClr val="FFFFFF"/>
                </a:solidFill>
                <a:latin typeface="Montserrat-Light"/>
                <a:cs typeface="Montserrat-Light"/>
              </a:rPr>
              <a:t>                   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-Light"/>
                <a:cs typeface="Montserrat-Light"/>
              </a:rPr>
              <a:t>YouTube	</a:t>
            </a:r>
            <a:r>
              <a:rPr lang="en-US" sz="1050" kern="0" dirty="0">
                <a:solidFill>
                  <a:srgbClr val="FFFFFF"/>
                </a:solidFill>
                <a:latin typeface="Montserrat-Light"/>
                <a:cs typeface="Montserrat-Light"/>
              </a:rPr>
              <a:t>      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-Light"/>
                <a:cs typeface="Montserrat-Light"/>
              </a:rPr>
              <a:t>bracco.com</a:t>
            </a:r>
            <a:r>
              <a:rPr lang="en-US" sz="1100" kern="0" dirty="0">
                <a:solidFill>
                  <a:srgbClr val="FFFFFF"/>
                </a:solidFill>
                <a:latin typeface="Montserrat-Light"/>
                <a:cs typeface="Montserrat-Light"/>
              </a:rPr>
              <a:t>	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-Light"/>
              <a:cs typeface="Montserrat-Light"/>
            </a:endParaRPr>
          </a:p>
        </p:txBody>
      </p:sp>
      <p:sp>
        <p:nvSpPr>
          <p:cNvPr id="7" name="object 16">
            <a:extLst>
              <a:ext uri="{FF2B5EF4-FFF2-40B4-BE49-F238E27FC236}">
                <a16:creationId xmlns:a16="http://schemas.microsoft.com/office/drawing/2014/main" id="{7A11204A-6B76-B50F-8526-5D43E63D5165}"/>
              </a:ext>
            </a:extLst>
          </p:cNvPr>
          <p:cNvSpPr/>
          <p:nvPr/>
        </p:nvSpPr>
        <p:spPr>
          <a:xfrm>
            <a:off x="3398884" y="2683164"/>
            <a:ext cx="1420118" cy="1491355"/>
          </a:xfrm>
          <a:custGeom>
            <a:avLst/>
            <a:gdLst/>
            <a:ahLst/>
            <a:cxnLst/>
            <a:rect l="l" t="t" r="r" b="b"/>
            <a:pathLst>
              <a:path w="2341879" h="2459354">
                <a:moveTo>
                  <a:pt x="93040" y="2438412"/>
                </a:moveTo>
                <a:lnTo>
                  <a:pt x="18008" y="2438412"/>
                </a:lnTo>
                <a:lnTo>
                  <a:pt x="18008" y="2261946"/>
                </a:lnTo>
                <a:lnTo>
                  <a:pt x="0" y="2261946"/>
                </a:lnTo>
                <a:lnTo>
                  <a:pt x="0" y="2455329"/>
                </a:lnTo>
                <a:lnTo>
                  <a:pt x="93040" y="2455329"/>
                </a:lnTo>
                <a:lnTo>
                  <a:pt x="93040" y="2438412"/>
                </a:lnTo>
                <a:close/>
              </a:path>
              <a:path w="2341879" h="2459354">
                <a:moveTo>
                  <a:pt x="217551" y="2261946"/>
                </a:moveTo>
                <a:lnTo>
                  <a:pt x="152654" y="2261946"/>
                </a:lnTo>
                <a:lnTo>
                  <a:pt x="152654" y="2278875"/>
                </a:lnTo>
                <a:lnTo>
                  <a:pt x="175971" y="2278875"/>
                </a:lnTo>
                <a:lnTo>
                  <a:pt x="175971" y="2438412"/>
                </a:lnTo>
                <a:lnTo>
                  <a:pt x="152654" y="2438412"/>
                </a:lnTo>
                <a:lnTo>
                  <a:pt x="152654" y="2455329"/>
                </a:lnTo>
                <a:lnTo>
                  <a:pt x="217551" y="2455329"/>
                </a:lnTo>
                <a:lnTo>
                  <a:pt x="217551" y="2438412"/>
                </a:lnTo>
                <a:lnTo>
                  <a:pt x="193992" y="2438412"/>
                </a:lnTo>
                <a:lnTo>
                  <a:pt x="193992" y="2278875"/>
                </a:lnTo>
                <a:lnTo>
                  <a:pt x="217551" y="2278875"/>
                </a:lnTo>
                <a:lnTo>
                  <a:pt x="217551" y="2261946"/>
                </a:lnTo>
                <a:close/>
              </a:path>
              <a:path w="2341879" h="2459354">
                <a:moveTo>
                  <a:pt x="352577" y="1168082"/>
                </a:moveTo>
                <a:lnTo>
                  <a:pt x="350278" y="1140231"/>
                </a:lnTo>
                <a:lnTo>
                  <a:pt x="342671" y="1116672"/>
                </a:lnTo>
                <a:lnTo>
                  <a:pt x="339991" y="1113193"/>
                </a:lnTo>
                <a:lnTo>
                  <a:pt x="328637" y="1098435"/>
                </a:lnTo>
                <a:lnTo>
                  <a:pt x="307073" y="1086586"/>
                </a:lnTo>
                <a:lnTo>
                  <a:pt x="324167" y="1075601"/>
                </a:lnTo>
                <a:lnTo>
                  <a:pt x="330365" y="1067320"/>
                </a:lnTo>
                <a:lnTo>
                  <a:pt x="335254" y="1060767"/>
                </a:lnTo>
                <a:lnTo>
                  <a:pt x="341249" y="1041666"/>
                </a:lnTo>
                <a:lnTo>
                  <a:pt x="343039" y="1017841"/>
                </a:lnTo>
                <a:lnTo>
                  <a:pt x="334886" y="983132"/>
                </a:lnTo>
                <a:lnTo>
                  <a:pt x="334340" y="980757"/>
                </a:lnTo>
                <a:lnTo>
                  <a:pt x="311531" y="955370"/>
                </a:lnTo>
                <a:lnTo>
                  <a:pt x="286969" y="944206"/>
                </a:lnTo>
                <a:lnTo>
                  <a:pt x="286969" y="1161503"/>
                </a:lnTo>
                <a:lnTo>
                  <a:pt x="281520" y="1186878"/>
                </a:lnTo>
                <a:lnTo>
                  <a:pt x="267347" y="1201267"/>
                </a:lnTo>
                <a:lnTo>
                  <a:pt x="247688" y="1207681"/>
                </a:lnTo>
                <a:lnTo>
                  <a:pt x="225780" y="1209154"/>
                </a:lnTo>
                <a:lnTo>
                  <a:pt x="80441" y="1209154"/>
                </a:lnTo>
                <a:lnTo>
                  <a:pt x="80441" y="1113193"/>
                </a:lnTo>
                <a:lnTo>
                  <a:pt x="226771" y="1113193"/>
                </a:lnTo>
                <a:lnTo>
                  <a:pt x="249262" y="1115034"/>
                </a:lnTo>
                <a:lnTo>
                  <a:pt x="268503" y="1122133"/>
                </a:lnTo>
                <a:lnTo>
                  <a:pt x="281927" y="1136840"/>
                </a:lnTo>
                <a:lnTo>
                  <a:pt x="286969" y="1161503"/>
                </a:lnTo>
                <a:lnTo>
                  <a:pt x="286969" y="944206"/>
                </a:lnTo>
                <a:lnTo>
                  <a:pt x="279603" y="940854"/>
                </a:lnTo>
                <a:lnTo>
                  <a:pt x="277799" y="940638"/>
                </a:lnTo>
                <a:lnTo>
                  <a:pt x="277799" y="1026147"/>
                </a:lnTo>
                <a:lnTo>
                  <a:pt x="273786" y="1046441"/>
                </a:lnTo>
                <a:lnTo>
                  <a:pt x="262775" y="1059053"/>
                </a:lnTo>
                <a:lnTo>
                  <a:pt x="246265" y="1065504"/>
                </a:lnTo>
                <a:lnTo>
                  <a:pt x="225780" y="1067320"/>
                </a:lnTo>
                <a:lnTo>
                  <a:pt x="80441" y="1067320"/>
                </a:lnTo>
                <a:lnTo>
                  <a:pt x="80441" y="983132"/>
                </a:lnTo>
                <a:lnTo>
                  <a:pt x="226771" y="983132"/>
                </a:lnTo>
                <a:lnTo>
                  <a:pt x="245516" y="985189"/>
                </a:lnTo>
                <a:lnTo>
                  <a:pt x="261848" y="992212"/>
                </a:lnTo>
                <a:lnTo>
                  <a:pt x="273418" y="1005433"/>
                </a:lnTo>
                <a:lnTo>
                  <a:pt x="277799" y="1026147"/>
                </a:lnTo>
                <a:lnTo>
                  <a:pt x="277799" y="940638"/>
                </a:lnTo>
                <a:lnTo>
                  <a:pt x="243484" y="936332"/>
                </a:lnTo>
                <a:lnTo>
                  <a:pt x="12788" y="936332"/>
                </a:lnTo>
                <a:lnTo>
                  <a:pt x="12788" y="1255699"/>
                </a:lnTo>
                <a:lnTo>
                  <a:pt x="245986" y="1256131"/>
                </a:lnTo>
                <a:lnTo>
                  <a:pt x="283946" y="1251991"/>
                </a:lnTo>
                <a:lnTo>
                  <a:pt x="318211" y="1237742"/>
                </a:lnTo>
                <a:lnTo>
                  <a:pt x="343027" y="1210678"/>
                </a:lnTo>
                <a:lnTo>
                  <a:pt x="343357" y="1209154"/>
                </a:lnTo>
                <a:lnTo>
                  <a:pt x="352577" y="1168082"/>
                </a:lnTo>
                <a:close/>
              </a:path>
              <a:path w="2341879" h="2459354">
                <a:moveTo>
                  <a:pt x="392544" y="2261946"/>
                </a:moveTo>
                <a:lnTo>
                  <a:pt x="299770" y="2261946"/>
                </a:lnTo>
                <a:lnTo>
                  <a:pt x="299770" y="2455329"/>
                </a:lnTo>
                <a:lnTo>
                  <a:pt x="317792" y="2455329"/>
                </a:lnTo>
                <a:lnTo>
                  <a:pt x="317792" y="2362936"/>
                </a:lnTo>
                <a:lnTo>
                  <a:pt x="373799" y="2362936"/>
                </a:lnTo>
                <a:lnTo>
                  <a:pt x="373799" y="2346020"/>
                </a:lnTo>
                <a:lnTo>
                  <a:pt x="317792" y="2346020"/>
                </a:lnTo>
                <a:lnTo>
                  <a:pt x="317792" y="2278875"/>
                </a:lnTo>
                <a:lnTo>
                  <a:pt x="392544" y="2278875"/>
                </a:lnTo>
                <a:lnTo>
                  <a:pt x="392544" y="2261946"/>
                </a:lnTo>
                <a:close/>
              </a:path>
              <a:path w="2341879" h="2459354">
                <a:moveTo>
                  <a:pt x="538467" y="2438412"/>
                </a:moveTo>
                <a:lnTo>
                  <a:pt x="464908" y="2438412"/>
                </a:lnTo>
                <a:lnTo>
                  <a:pt x="464908" y="2364536"/>
                </a:lnTo>
                <a:lnTo>
                  <a:pt x="516610" y="2364536"/>
                </a:lnTo>
                <a:lnTo>
                  <a:pt x="516610" y="2347645"/>
                </a:lnTo>
                <a:lnTo>
                  <a:pt x="464908" y="2347645"/>
                </a:lnTo>
                <a:lnTo>
                  <a:pt x="464908" y="2278875"/>
                </a:lnTo>
                <a:lnTo>
                  <a:pt x="536790" y="2278875"/>
                </a:lnTo>
                <a:lnTo>
                  <a:pt x="536790" y="2261946"/>
                </a:lnTo>
                <a:lnTo>
                  <a:pt x="446887" y="2261946"/>
                </a:lnTo>
                <a:lnTo>
                  <a:pt x="446887" y="2455329"/>
                </a:lnTo>
                <a:lnTo>
                  <a:pt x="538467" y="2455329"/>
                </a:lnTo>
                <a:lnTo>
                  <a:pt x="538467" y="2438412"/>
                </a:lnTo>
                <a:close/>
              </a:path>
              <a:path w="2341879" h="2459354">
                <a:moveTo>
                  <a:pt x="735698" y="1031303"/>
                </a:moveTo>
                <a:lnTo>
                  <a:pt x="727557" y="983513"/>
                </a:lnTo>
                <a:lnTo>
                  <a:pt x="697369" y="952639"/>
                </a:lnTo>
                <a:lnTo>
                  <a:pt x="672769" y="942365"/>
                </a:lnTo>
                <a:lnTo>
                  <a:pt x="672769" y="1033183"/>
                </a:lnTo>
                <a:lnTo>
                  <a:pt x="670255" y="1055103"/>
                </a:lnTo>
                <a:lnTo>
                  <a:pt x="659904" y="1073226"/>
                </a:lnTo>
                <a:lnTo>
                  <a:pt x="642302" y="1085557"/>
                </a:lnTo>
                <a:lnTo>
                  <a:pt x="618045" y="1090104"/>
                </a:lnTo>
                <a:lnTo>
                  <a:pt x="458914" y="1090104"/>
                </a:lnTo>
                <a:lnTo>
                  <a:pt x="458914" y="982827"/>
                </a:lnTo>
                <a:lnTo>
                  <a:pt x="620141" y="982827"/>
                </a:lnTo>
                <a:lnTo>
                  <a:pt x="642340" y="986726"/>
                </a:lnTo>
                <a:lnTo>
                  <a:pt x="658482" y="997432"/>
                </a:lnTo>
                <a:lnTo>
                  <a:pt x="668616" y="1013421"/>
                </a:lnTo>
                <a:lnTo>
                  <a:pt x="672769" y="1033183"/>
                </a:lnTo>
                <a:lnTo>
                  <a:pt x="672769" y="942365"/>
                </a:lnTo>
                <a:lnTo>
                  <a:pt x="662635" y="939507"/>
                </a:lnTo>
                <a:lnTo>
                  <a:pt x="643585" y="937018"/>
                </a:lnTo>
                <a:lnTo>
                  <a:pt x="622757" y="936332"/>
                </a:lnTo>
                <a:lnTo>
                  <a:pt x="392074" y="936332"/>
                </a:lnTo>
                <a:lnTo>
                  <a:pt x="392074" y="1256118"/>
                </a:lnTo>
                <a:lnTo>
                  <a:pt x="459117" y="1256118"/>
                </a:lnTo>
                <a:lnTo>
                  <a:pt x="459117" y="1135913"/>
                </a:lnTo>
                <a:lnTo>
                  <a:pt x="624624" y="1135913"/>
                </a:lnTo>
                <a:lnTo>
                  <a:pt x="660196" y="1152309"/>
                </a:lnTo>
                <a:lnTo>
                  <a:pt x="665060" y="1256118"/>
                </a:lnTo>
                <a:lnTo>
                  <a:pt x="730415" y="1256118"/>
                </a:lnTo>
                <a:lnTo>
                  <a:pt x="730415" y="1170571"/>
                </a:lnTo>
                <a:lnTo>
                  <a:pt x="729907" y="1160221"/>
                </a:lnTo>
                <a:lnTo>
                  <a:pt x="711784" y="1125855"/>
                </a:lnTo>
                <a:lnTo>
                  <a:pt x="687793" y="1112469"/>
                </a:lnTo>
                <a:lnTo>
                  <a:pt x="696493" y="1109827"/>
                </a:lnTo>
                <a:lnTo>
                  <a:pt x="729970" y="1082230"/>
                </a:lnTo>
                <a:lnTo>
                  <a:pt x="735634" y="1050759"/>
                </a:lnTo>
                <a:lnTo>
                  <a:pt x="735698" y="1031303"/>
                </a:lnTo>
                <a:close/>
              </a:path>
              <a:path w="2341879" h="2459354">
                <a:moveTo>
                  <a:pt x="843292" y="2261946"/>
                </a:moveTo>
                <a:lnTo>
                  <a:pt x="750493" y="2261946"/>
                </a:lnTo>
                <a:lnTo>
                  <a:pt x="750493" y="2455329"/>
                </a:lnTo>
                <a:lnTo>
                  <a:pt x="768540" y="2455329"/>
                </a:lnTo>
                <a:lnTo>
                  <a:pt x="768540" y="2362936"/>
                </a:lnTo>
                <a:lnTo>
                  <a:pt x="824547" y="2362936"/>
                </a:lnTo>
                <a:lnTo>
                  <a:pt x="824547" y="2346020"/>
                </a:lnTo>
                <a:lnTo>
                  <a:pt x="768540" y="2346020"/>
                </a:lnTo>
                <a:lnTo>
                  <a:pt x="768540" y="2278875"/>
                </a:lnTo>
                <a:lnTo>
                  <a:pt x="843292" y="2278875"/>
                </a:lnTo>
                <a:lnTo>
                  <a:pt x="843292" y="2261946"/>
                </a:lnTo>
                <a:close/>
              </a:path>
              <a:path w="2341879" h="2459354">
                <a:moveTo>
                  <a:pt x="1003642" y="2455329"/>
                </a:moveTo>
                <a:lnTo>
                  <a:pt x="959510" y="2374760"/>
                </a:lnTo>
                <a:lnTo>
                  <a:pt x="957008" y="2370188"/>
                </a:lnTo>
                <a:lnTo>
                  <a:pt x="971956" y="2358174"/>
                </a:lnTo>
                <a:lnTo>
                  <a:pt x="981405" y="2345182"/>
                </a:lnTo>
                <a:lnTo>
                  <a:pt x="986358" y="2331313"/>
                </a:lnTo>
                <a:lnTo>
                  <a:pt x="987780" y="2316734"/>
                </a:lnTo>
                <a:lnTo>
                  <a:pt x="986510" y="2303411"/>
                </a:lnTo>
                <a:lnTo>
                  <a:pt x="980452" y="2285111"/>
                </a:lnTo>
                <a:lnTo>
                  <a:pt x="974991" y="2278875"/>
                </a:lnTo>
                <a:lnTo>
                  <a:pt x="969746" y="2272881"/>
                </a:lnTo>
                <a:lnTo>
                  <a:pt x="969746" y="2315667"/>
                </a:lnTo>
                <a:lnTo>
                  <a:pt x="967105" y="2334310"/>
                </a:lnTo>
                <a:lnTo>
                  <a:pt x="959459" y="2347557"/>
                </a:lnTo>
                <a:lnTo>
                  <a:pt x="947229" y="2355469"/>
                </a:lnTo>
                <a:lnTo>
                  <a:pt x="930808" y="2358098"/>
                </a:lnTo>
                <a:lnTo>
                  <a:pt x="913726" y="2358098"/>
                </a:lnTo>
                <a:lnTo>
                  <a:pt x="913726" y="2278875"/>
                </a:lnTo>
                <a:lnTo>
                  <a:pt x="931519" y="2278875"/>
                </a:lnTo>
                <a:lnTo>
                  <a:pt x="949566" y="2280996"/>
                </a:lnTo>
                <a:lnTo>
                  <a:pt x="961364" y="2287600"/>
                </a:lnTo>
                <a:lnTo>
                  <a:pt x="967790" y="2299043"/>
                </a:lnTo>
                <a:lnTo>
                  <a:pt x="969746" y="2315667"/>
                </a:lnTo>
                <a:lnTo>
                  <a:pt x="969746" y="2272881"/>
                </a:lnTo>
                <a:lnTo>
                  <a:pt x="966279" y="2268918"/>
                </a:lnTo>
                <a:lnTo>
                  <a:pt x="940650" y="2261946"/>
                </a:lnTo>
                <a:lnTo>
                  <a:pt x="895692" y="2261946"/>
                </a:lnTo>
                <a:lnTo>
                  <a:pt x="895692" y="2455329"/>
                </a:lnTo>
                <a:lnTo>
                  <a:pt x="913726" y="2455329"/>
                </a:lnTo>
                <a:lnTo>
                  <a:pt x="913726" y="2375293"/>
                </a:lnTo>
                <a:lnTo>
                  <a:pt x="939698" y="2374760"/>
                </a:lnTo>
                <a:lnTo>
                  <a:pt x="981760" y="2455329"/>
                </a:lnTo>
                <a:lnTo>
                  <a:pt x="1003642" y="2455329"/>
                </a:lnTo>
                <a:close/>
              </a:path>
              <a:path w="2341879" h="2459354">
                <a:moveTo>
                  <a:pt x="1134516" y="0"/>
                </a:moveTo>
                <a:lnTo>
                  <a:pt x="355993" y="449021"/>
                </a:lnTo>
                <a:lnTo>
                  <a:pt x="355993" y="799134"/>
                </a:lnTo>
                <a:lnTo>
                  <a:pt x="495427" y="799134"/>
                </a:lnTo>
                <a:lnTo>
                  <a:pt x="495427" y="530161"/>
                </a:lnTo>
                <a:lnTo>
                  <a:pt x="1134516" y="161175"/>
                </a:lnTo>
                <a:lnTo>
                  <a:pt x="1134516" y="0"/>
                </a:lnTo>
                <a:close/>
              </a:path>
              <a:path w="2341879" h="2459354">
                <a:moveTo>
                  <a:pt x="1139710" y="2358618"/>
                </a:moveTo>
                <a:lnTo>
                  <a:pt x="1138504" y="2327757"/>
                </a:lnTo>
                <a:lnTo>
                  <a:pt x="1132078" y="2294915"/>
                </a:lnTo>
                <a:lnTo>
                  <a:pt x="1121664" y="2277834"/>
                </a:lnTo>
                <a:lnTo>
                  <a:pt x="1121664" y="2358618"/>
                </a:lnTo>
                <a:lnTo>
                  <a:pt x="1118717" y="2401265"/>
                </a:lnTo>
                <a:lnTo>
                  <a:pt x="1110881" y="2426690"/>
                </a:lnTo>
                <a:lnTo>
                  <a:pt x="1099667" y="2438971"/>
                </a:lnTo>
                <a:lnTo>
                  <a:pt x="1086573" y="2442159"/>
                </a:lnTo>
                <a:lnTo>
                  <a:pt x="1065872" y="2432202"/>
                </a:lnTo>
                <a:lnTo>
                  <a:pt x="1055509" y="2408656"/>
                </a:lnTo>
                <a:lnTo>
                  <a:pt x="1051890" y="2380970"/>
                </a:lnTo>
                <a:lnTo>
                  <a:pt x="1051483" y="2358618"/>
                </a:lnTo>
                <a:lnTo>
                  <a:pt x="1051560" y="2340826"/>
                </a:lnTo>
                <a:lnTo>
                  <a:pt x="1054595" y="2312644"/>
                </a:lnTo>
                <a:lnTo>
                  <a:pt x="1064856" y="2286571"/>
                </a:lnTo>
                <a:lnTo>
                  <a:pt x="1086573" y="2275103"/>
                </a:lnTo>
                <a:lnTo>
                  <a:pt x="1107884" y="2285669"/>
                </a:lnTo>
                <a:lnTo>
                  <a:pt x="1118184" y="2310219"/>
                </a:lnTo>
                <a:lnTo>
                  <a:pt x="1121460" y="2338095"/>
                </a:lnTo>
                <a:lnTo>
                  <a:pt x="1121664" y="2358618"/>
                </a:lnTo>
                <a:lnTo>
                  <a:pt x="1121664" y="2277834"/>
                </a:lnTo>
                <a:lnTo>
                  <a:pt x="1120000" y="2275103"/>
                </a:lnTo>
                <a:lnTo>
                  <a:pt x="1116177" y="2268817"/>
                </a:lnTo>
                <a:lnTo>
                  <a:pt x="1086573" y="2258187"/>
                </a:lnTo>
                <a:lnTo>
                  <a:pt x="1065999" y="2262517"/>
                </a:lnTo>
                <a:lnTo>
                  <a:pt x="1049108" y="2278088"/>
                </a:lnTo>
                <a:lnTo>
                  <a:pt x="1037666" y="2308834"/>
                </a:lnTo>
                <a:lnTo>
                  <a:pt x="1033449" y="2358618"/>
                </a:lnTo>
                <a:lnTo>
                  <a:pt x="1034249" y="2385885"/>
                </a:lnTo>
                <a:lnTo>
                  <a:pt x="1040003" y="2419146"/>
                </a:lnTo>
                <a:lnTo>
                  <a:pt x="1055751" y="2447252"/>
                </a:lnTo>
                <a:lnTo>
                  <a:pt x="1086573" y="2459088"/>
                </a:lnTo>
                <a:lnTo>
                  <a:pt x="1117993" y="2447023"/>
                </a:lnTo>
                <a:lnTo>
                  <a:pt x="1120673" y="2442159"/>
                </a:lnTo>
                <a:lnTo>
                  <a:pt x="1133690" y="2418537"/>
                </a:lnTo>
                <a:lnTo>
                  <a:pt x="1139113" y="2385212"/>
                </a:lnTo>
                <a:lnTo>
                  <a:pt x="1139710" y="2358618"/>
                </a:lnTo>
                <a:close/>
              </a:path>
              <a:path w="2341879" h="2459354">
                <a:moveTo>
                  <a:pt x="1153922" y="1256131"/>
                </a:moveTo>
                <a:lnTo>
                  <a:pt x="1123340" y="1190802"/>
                </a:lnTo>
                <a:lnTo>
                  <a:pt x="1101509" y="1144168"/>
                </a:lnTo>
                <a:lnTo>
                  <a:pt x="1031849" y="995387"/>
                </a:lnTo>
                <a:lnTo>
                  <a:pt x="1031849" y="1144168"/>
                </a:lnTo>
                <a:lnTo>
                  <a:pt x="878852" y="1144168"/>
                </a:lnTo>
                <a:lnTo>
                  <a:pt x="961402" y="976985"/>
                </a:lnTo>
                <a:lnTo>
                  <a:pt x="1031849" y="1144168"/>
                </a:lnTo>
                <a:lnTo>
                  <a:pt x="1031849" y="995387"/>
                </a:lnTo>
                <a:lnTo>
                  <a:pt x="1023239" y="976985"/>
                </a:lnTo>
                <a:lnTo>
                  <a:pt x="1004201" y="936332"/>
                </a:lnTo>
                <a:lnTo>
                  <a:pt x="913460" y="936332"/>
                </a:lnTo>
                <a:lnTo>
                  <a:pt x="753287" y="1256131"/>
                </a:lnTo>
                <a:lnTo>
                  <a:pt x="824128" y="1256131"/>
                </a:lnTo>
                <a:lnTo>
                  <a:pt x="857897" y="1190802"/>
                </a:lnTo>
                <a:lnTo>
                  <a:pt x="1053058" y="1190802"/>
                </a:lnTo>
                <a:lnTo>
                  <a:pt x="1082471" y="1256131"/>
                </a:lnTo>
                <a:lnTo>
                  <a:pt x="1153922" y="1256131"/>
                </a:lnTo>
                <a:close/>
              </a:path>
              <a:path w="2341879" h="2459354">
                <a:moveTo>
                  <a:pt x="1290916" y="2261946"/>
                </a:moveTo>
                <a:lnTo>
                  <a:pt x="1273124" y="2261946"/>
                </a:lnTo>
                <a:lnTo>
                  <a:pt x="1236840" y="2358364"/>
                </a:lnTo>
                <a:lnTo>
                  <a:pt x="1217917" y="2308136"/>
                </a:lnTo>
                <a:lnTo>
                  <a:pt x="1200518" y="2261946"/>
                </a:lnTo>
                <a:lnTo>
                  <a:pt x="1182979" y="2261946"/>
                </a:lnTo>
                <a:lnTo>
                  <a:pt x="1182979" y="2455329"/>
                </a:lnTo>
                <a:lnTo>
                  <a:pt x="1201013" y="2455329"/>
                </a:lnTo>
                <a:lnTo>
                  <a:pt x="1201483" y="2308136"/>
                </a:lnTo>
                <a:lnTo>
                  <a:pt x="1236840" y="2402954"/>
                </a:lnTo>
                <a:lnTo>
                  <a:pt x="1253782" y="2358364"/>
                </a:lnTo>
                <a:lnTo>
                  <a:pt x="1272870" y="2308136"/>
                </a:lnTo>
                <a:lnTo>
                  <a:pt x="1272870" y="2455329"/>
                </a:lnTo>
                <a:lnTo>
                  <a:pt x="1290916" y="2455329"/>
                </a:lnTo>
                <a:lnTo>
                  <a:pt x="1290916" y="2308136"/>
                </a:lnTo>
                <a:lnTo>
                  <a:pt x="1290916" y="2261946"/>
                </a:lnTo>
                <a:close/>
              </a:path>
              <a:path w="2341879" h="2459354">
                <a:moveTo>
                  <a:pt x="1518716" y="1137450"/>
                </a:moveTo>
                <a:lnTo>
                  <a:pt x="1450365" y="1137450"/>
                </a:lnTo>
                <a:lnTo>
                  <a:pt x="1450365" y="1176147"/>
                </a:lnTo>
                <a:lnTo>
                  <a:pt x="1449438" y="1184808"/>
                </a:lnTo>
                <a:lnTo>
                  <a:pt x="1420164" y="1209344"/>
                </a:lnTo>
                <a:lnTo>
                  <a:pt x="1286090" y="1210030"/>
                </a:lnTo>
                <a:lnTo>
                  <a:pt x="1271270" y="1209725"/>
                </a:lnTo>
                <a:lnTo>
                  <a:pt x="1231011" y="1191818"/>
                </a:lnTo>
                <a:lnTo>
                  <a:pt x="1225575" y="1165364"/>
                </a:lnTo>
                <a:lnTo>
                  <a:pt x="1225575" y="1017841"/>
                </a:lnTo>
                <a:lnTo>
                  <a:pt x="1251204" y="987158"/>
                </a:lnTo>
                <a:lnTo>
                  <a:pt x="1276845" y="983284"/>
                </a:lnTo>
                <a:lnTo>
                  <a:pt x="1405445" y="983284"/>
                </a:lnTo>
                <a:lnTo>
                  <a:pt x="1443850" y="997127"/>
                </a:lnTo>
                <a:lnTo>
                  <a:pt x="1449362" y="1045667"/>
                </a:lnTo>
                <a:lnTo>
                  <a:pt x="1516126" y="1045667"/>
                </a:lnTo>
                <a:lnTo>
                  <a:pt x="1516126" y="1006144"/>
                </a:lnTo>
                <a:lnTo>
                  <a:pt x="1494904" y="960704"/>
                </a:lnTo>
                <a:lnTo>
                  <a:pt x="1455127" y="940511"/>
                </a:lnTo>
                <a:lnTo>
                  <a:pt x="1404696" y="936332"/>
                </a:lnTo>
                <a:lnTo>
                  <a:pt x="1279207" y="936332"/>
                </a:lnTo>
                <a:lnTo>
                  <a:pt x="1230134" y="941819"/>
                </a:lnTo>
                <a:lnTo>
                  <a:pt x="1195324" y="957910"/>
                </a:lnTo>
                <a:lnTo>
                  <a:pt x="1163904" y="999591"/>
                </a:lnTo>
                <a:lnTo>
                  <a:pt x="1161554" y="1014463"/>
                </a:lnTo>
                <a:lnTo>
                  <a:pt x="1161554" y="1184719"/>
                </a:lnTo>
                <a:lnTo>
                  <a:pt x="1178191" y="1228521"/>
                </a:lnTo>
                <a:lnTo>
                  <a:pt x="1227963" y="1252931"/>
                </a:lnTo>
                <a:lnTo>
                  <a:pt x="1265872" y="1256118"/>
                </a:lnTo>
                <a:lnTo>
                  <a:pt x="1405445" y="1256118"/>
                </a:lnTo>
                <a:lnTo>
                  <a:pt x="1464056" y="1247508"/>
                </a:lnTo>
                <a:lnTo>
                  <a:pt x="1501076" y="1228966"/>
                </a:lnTo>
                <a:lnTo>
                  <a:pt x="1518716" y="1188681"/>
                </a:lnTo>
                <a:lnTo>
                  <a:pt x="1518716" y="1137450"/>
                </a:lnTo>
                <a:close/>
              </a:path>
              <a:path w="2341879" h="2459354">
                <a:moveTo>
                  <a:pt x="1569783" y="2261946"/>
                </a:moveTo>
                <a:lnTo>
                  <a:pt x="1504873" y="2261946"/>
                </a:lnTo>
                <a:lnTo>
                  <a:pt x="1504873" y="2278875"/>
                </a:lnTo>
                <a:lnTo>
                  <a:pt x="1528178" y="2278875"/>
                </a:lnTo>
                <a:lnTo>
                  <a:pt x="1528178" y="2438412"/>
                </a:lnTo>
                <a:lnTo>
                  <a:pt x="1504873" y="2438412"/>
                </a:lnTo>
                <a:lnTo>
                  <a:pt x="1504873" y="2455329"/>
                </a:lnTo>
                <a:lnTo>
                  <a:pt x="1569783" y="2455329"/>
                </a:lnTo>
                <a:lnTo>
                  <a:pt x="1569783" y="2438412"/>
                </a:lnTo>
                <a:lnTo>
                  <a:pt x="1546225" y="2438412"/>
                </a:lnTo>
                <a:lnTo>
                  <a:pt x="1546225" y="2278875"/>
                </a:lnTo>
                <a:lnTo>
                  <a:pt x="1569783" y="2278875"/>
                </a:lnTo>
                <a:lnTo>
                  <a:pt x="1569783" y="2261946"/>
                </a:lnTo>
                <a:close/>
              </a:path>
              <a:path w="2341879" h="2459354">
                <a:moveTo>
                  <a:pt x="1735404" y="2261946"/>
                </a:moveTo>
                <a:lnTo>
                  <a:pt x="1717370" y="2261946"/>
                </a:lnTo>
                <a:lnTo>
                  <a:pt x="1716659" y="2406446"/>
                </a:lnTo>
                <a:lnTo>
                  <a:pt x="1678292" y="2301163"/>
                </a:lnTo>
                <a:lnTo>
                  <a:pt x="1664004" y="2261946"/>
                </a:lnTo>
                <a:lnTo>
                  <a:pt x="1643100" y="2261946"/>
                </a:lnTo>
                <a:lnTo>
                  <a:pt x="1643100" y="2455329"/>
                </a:lnTo>
                <a:lnTo>
                  <a:pt x="1661121" y="2455329"/>
                </a:lnTo>
                <a:lnTo>
                  <a:pt x="1661604" y="2301163"/>
                </a:lnTo>
                <a:lnTo>
                  <a:pt x="1718335" y="2457208"/>
                </a:lnTo>
                <a:lnTo>
                  <a:pt x="1735404" y="2457208"/>
                </a:lnTo>
                <a:lnTo>
                  <a:pt x="1735404" y="2406446"/>
                </a:lnTo>
                <a:lnTo>
                  <a:pt x="1735404" y="2261946"/>
                </a:lnTo>
                <a:close/>
              </a:path>
              <a:path w="2341879" h="2459354">
                <a:moveTo>
                  <a:pt x="1889252" y="2403767"/>
                </a:moveTo>
                <a:lnTo>
                  <a:pt x="1868563" y="2363762"/>
                </a:lnTo>
                <a:lnTo>
                  <a:pt x="1835175" y="2339835"/>
                </a:lnTo>
                <a:lnTo>
                  <a:pt x="1821434" y="2329091"/>
                </a:lnTo>
                <a:lnTo>
                  <a:pt x="1813928" y="2320125"/>
                </a:lnTo>
                <a:lnTo>
                  <a:pt x="1810791" y="2312225"/>
                </a:lnTo>
                <a:lnTo>
                  <a:pt x="1810169" y="2304643"/>
                </a:lnTo>
                <a:lnTo>
                  <a:pt x="1812366" y="2292553"/>
                </a:lnTo>
                <a:lnTo>
                  <a:pt x="1818347" y="2283231"/>
                </a:lnTo>
                <a:lnTo>
                  <a:pt x="1827212" y="2277224"/>
                </a:lnTo>
                <a:lnTo>
                  <a:pt x="1838058" y="2275103"/>
                </a:lnTo>
                <a:lnTo>
                  <a:pt x="1848713" y="2277033"/>
                </a:lnTo>
                <a:lnTo>
                  <a:pt x="1858429" y="2282063"/>
                </a:lnTo>
                <a:lnTo>
                  <a:pt x="1867331" y="2289048"/>
                </a:lnTo>
                <a:lnTo>
                  <a:pt x="1875548" y="2296871"/>
                </a:lnTo>
                <a:lnTo>
                  <a:pt x="1886381" y="2282367"/>
                </a:lnTo>
                <a:lnTo>
                  <a:pt x="1851990" y="2260079"/>
                </a:lnTo>
                <a:lnTo>
                  <a:pt x="1838769" y="2258187"/>
                </a:lnTo>
                <a:lnTo>
                  <a:pt x="1820532" y="2261387"/>
                </a:lnTo>
                <a:lnTo>
                  <a:pt x="1805724" y="2270709"/>
                </a:lnTo>
                <a:lnTo>
                  <a:pt x="1795780" y="2285720"/>
                </a:lnTo>
                <a:lnTo>
                  <a:pt x="1792135" y="2306002"/>
                </a:lnTo>
                <a:lnTo>
                  <a:pt x="1794738" y="2322207"/>
                </a:lnTo>
                <a:lnTo>
                  <a:pt x="1801723" y="2335149"/>
                </a:lnTo>
                <a:lnTo>
                  <a:pt x="1811909" y="2345664"/>
                </a:lnTo>
                <a:lnTo>
                  <a:pt x="1824101" y="2354618"/>
                </a:lnTo>
                <a:lnTo>
                  <a:pt x="1839734" y="2365095"/>
                </a:lnTo>
                <a:lnTo>
                  <a:pt x="1857540" y="2377973"/>
                </a:lnTo>
                <a:lnTo>
                  <a:pt x="1866938" y="2387574"/>
                </a:lnTo>
                <a:lnTo>
                  <a:pt x="1870608" y="2396274"/>
                </a:lnTo>
                <a:lnTo>
                  <a:pt x="1871230" y="2406446"/>
                </a:lnTo>
                <a:lnTo>
                  <a:pt x="1868627" y="2420747"/>
                </a:lnTo>
                <a:lnTo>
                  <a:pt x="1861527" y="2432062"/>
                </a:lnTo>
                <a:lnTo>
                  <a:pt x="1851050" y="2439492"/>
                </a:lnTo>
                <a:lnTo>
                  <a:pt x="1838299" y="2442159"/>
                </a:lnTo>
                <a:lnTo>
                  <a:pt x="1826475" y="2440076"/>
                </a:lnTo>
                <a:lnTo>
                  <a:pt x="1815998" y="2434374"/>
                </a:lnTo>
                <a:lnTo>
                  <a:pt x="1807057" y="2425852"/>
                </a:lnTo>
                <a:lnTo>
                  <a:pt x="1799844" y="2415311"/>
                </a:lnTo>
                <a:lnTo>
                  <a:pt x="1785899" y="2427668"/>
                </a:lnTo>
                <a:lnTo>
                  <a:pt x="1796618" y="2440736"/>
                </a:lnTo>
                <a:lnTo>
                  <a:pt x="1808759" y="2450630"/>
                </a:lnTo>
                <a:lnTo>
                  <a:pt x="1822564" y="2456904"/>
                </a:lnTo>
                <a:lnTo>
                  <a:pt x="1838299" y="2459088"/>
                </a:lnTo>
                <a:lnTo>
                  <a:pt x="1859026" y="2455316"/>
                </a:lnTo>
                <a:lnTo>
                  <a:pt x="1875129" y="2444419"/>
                </a:lnTo>
                <a:lnTo>
                  <a:pt x="1876488" y="2442159"/>
                </a:lnTo>
                <a:lnTo>
                  <a:pt x="1885556" y="2427020"/>
                </a:lnTo>
                <a:lnTo>
                  <a:pt x="1889252" y="2403767"/>
                </a:lnTo>
                <a:close/>
              </a:path>
              <a:path w="2341879" h="2459354">
                <a:moveTo>
                  <a:pt x="1917484" y="1137450"/>
                </a:moveTo>
                <a:lnTo>
                  <a:pt x="1848942" y="1137450"/>
                </a:lnTo>
                <a:lnTo>
                  <a:pt x="1848942" y="1176147"/>
                </a:lnTo>
                <a:lnTo>
                  <a:pt x="1848078" y="1184808"/>
                </a:lnTo>
                <a:lnTo>
                  <a:pt x="1809508" y="1209992"/>
                </a:lnTo>
                <a:lnTo>
                  <a:pt x="1684972" y="1210030"/>
                </a:lnTo>
                <a:lnTo>
                  <a:pt x="1670024" y="1209725"/>
                </a:lnTo>
                <a:lnTo>
                  <a:pt x="1629930" y="1191818"/>
                </a:lnTo>
                <a:lnTo>
                  <a:pt x="1624685" y="1165364"/>
                </a:lnTo>
                <a:lnTo>
                  <a:pt x="1624685" y="1017841"/>
                </a:lnTo>
                <a:lnTo>
                  <a:pt x="1650149" y="987158"/>
                </a:lnTo>
                <a:lnTo>
                  <a:pt x="1675549" y="983284"/>
                </a:lnTo>
                <a:lnTo>
                  <a:pt x="1804581" y="983284"/>
                </a:lnTo>
                <a:lnTo>
                  <a:pt x="1842414" y="997127"/>
                </a:lnTo>
                <a:lnTo>
                  <a:pt x="1848192" y="1008354"/>
                </a:lnTo>
                <a:lnTo>
                  <a:pt x="1848192" y="1045667"/>
                </a:lnTo>
                <a:lnTo>
                  <a:pt x="1914944" y="1045667"/>
                </a:lnTo>
                <a:lnTo>
                  <a:pt x="1914944" y="1006144"/>
                </a:lnTo>
                <a:lnTo>
                  <a:pt x="1893976" y="960704"/>
                </a:lnTo>
                <a:lnTo>
                  <a:pt x="1854034" y="940511"/>
                </a:lnTo>
                <a:lnTo>
                  <a:pt x="1803590" y="936332"/>
                </a:lnTo>
                <a:lnTo>
                  <a:pt x="1678038" y="936332"/>
                </a:lnTo>
                <a:lnTo>
                  <a:pt x="1629029" y="941819"/>
                </a:lnTo>
                <a:lnTo>
                  <a:pt x="1594154" y="957910"/>
                </a:lnTo>
                <a:lnTo>
                  <a:pt x="1562709" y="999591"/>
                </a:lnTo>
                <a:lnTo>
                  <a:pt x="1560410" y="1014463"/>
                </a:lnTo>
                <a:lnTo>
                  <a:pt x="1560410" y="1184719"/>
                </a:lnTo>
                <a:lnTo>
                  <a:pt x="1577060" y="1228521"/>
                </a:lnTo>
                <a:lnTo>
                  <a:pt x="1626819" y="1252931"/>
                </a:lnTo>
                <a:lnTo>
                  <a:pt x="1664500" y="1256118"/>
                </a:lnTo>
                <a:lnTo>
                  <a:pt x="1804581" y="1256118"/>
                </a:lnTo>
                <a:lnTo>
                  <a:pt x="1863013" y="1247508"/>
                </a:lnTo>
                <a:lnTo>
                  <a:pt x="1900008" y="1228966"/>
                </a:lnTo>
                <a:lnTo>
                  <a:pt x="1917484" y="1188681"/>
                </a:lnTo>
                <a:lnTo>
                  <a:pt x="1917484" y="1137450"/>
                </a:lnTo>
                <a:close/>
              </a:path>
              <a:path w="2341879" h="2459354">
                <a:moveTo>
                  <a:pt x="1986876" y="678446"/>
                </a:moveTo>
                <a:lnTo>
                  <a:pt x="1210221" y="230060"/>
                </a:lnTo>
                <a:lnTo>
                  <a:pt x="1210221" y="391210"/>
                </a:lnTo>
                <a:lnTo>
                  <a:pt x="1986876" y="839724"/>
                </a:lnTo>
                <a:lnTo>
                  <a:pt x="1986876" y="678446"/>
                </a:lnTo>
                <a:close/>
              </a:path>
              <a:path w="2341879" h="2459354">
                <a:moveTo>
                  <a:pt x="1986876" y="449427"/>
                </a:moveTo>
                <a:lnTo>
                  <a:pt x="1210221" y="800"/>
                </a:lnTo>
                <a:lnTo>
                  <a:pt x="1210221" y="161950"/>
                </a:lnTo>
                <a:lnTo>
                  <a:pt x="1986876" y="610450"/>
                </a:lnTo>
                <a:lnTo>
                  <a:pt x="1986876" y="449427"/>
                </a:lnTo>
                <a:close/>
              </a:path>
              <a:path w="2341879" h="2459354">
                <a:moveTo>
                  <a:pt x="1986927" y="1397000"/>
                </a:moveTo>
                <a:lnTo>
                  <a:pt x="1847494" y="1397000"/>
                </a:lnTo>
                <a:lnTo>
                  <a:pt x="1847494" y="1497431"/>
                </a:lnTo>
                <a:lnTo>
                  <a:pt x="1171371" y="1888248"/>
                </a:lnTo>
                <a:lnTo>
                  <a:pt x="495439" y="1497571"/>
                </a:lnTo>
                <a:lnTo>
                  <a:pt x="495439" y="1397139"/>
                </a:lnTo>
                <a:lnTo>
                  <a:pt x="355993" y="1397139"/>
                </a:lnTo>
                <a:lnTo>
                  <a:pt x="355993" y="1578698"/>
                </a:lnTo>
                <a:lnTo>
                  <a:pt x="1171562" y="2049272"/>
                </a:lnTo>
                <a:lnTo>
                  <a:pt x="1986927" y="1578559"/>
                </a:lnTo>
                <a:lnTo>
                  <a:pt x="1986927" y="1397000"/>
                </a:lnTo>
                <a:close/>
              </a:path>
              <a:path w="2341879" h="2459354">
                <a:moveTo>
                  <a:pt x="2020519" y="2261946"/>
                </a:moveTo>
                <a:lnTo>
                  <a:pt x="1955609" y="2261946"/>
                </a:lnTo>
                <a:lnTo>
                  <a:pt x="1955609" y="2278875"/>
                </a:lnTo>
                <a:lnTo>
                  <a:pt x="1978939" y="2278875"/>
                </a:lnTo>
                <a:lnTo>
                  <a:pt x="1978939" y="2438412"/>
                </a:lnTo>
                <a:lnTo>
                  <a:pt x="1955609" y="2438412"/>
                </a:lnTo>
                <a:lnTo>
                  <a:pt x="1955609" y="2455329"/>
                </a:lnTo>
                <a:lnTo>
                  <a:pt x="2020519" y="2455329"/>
                </a:lnTo>
                <a:lnTo>
                  <a:pt x="2020519" y="2438412"/>
                </a:lnTo>
                <a:lnTo>
                  <a:pt x="1996960" y="2438412"/>
                </a:lnTo>
                <a:lnTo>
                  <a:pt x="1996960" y="2278875"/>
                </a:lnTo>
                <a:lnTo>
                  <a:pt x="2020519" y="2278875"/>
                </a:lnTo>
                <a:lnTo>
                  <a:pt x="2020519" y="2261946"/>
                </a:lnTo>
                <a:close/>
              </a:path>
              <a:path w="2341879" h="2459354">
                <a:moveTo>
                  <a:pt x="2192883" y="2358618"/>
                </a:moveTo>
                <a:lnTo>
                  <a:pt x="2188857" y="2311679"/>
                </a:lnTo>
                <a:lnTo>
                  <a:pt x="2177516" y="2281986"/>
                </a:lnTo>
                <a:lnTo>
                  <a:pt x="2174849" y="2279637"/>
                </a:lnTo>
                <a:lnTo>
                  <a:pt x="2174849" y="2358618"/>
                </a:lnTo>
                <a:lnTo>
                  <a:pt x="2171865" y="2401468"/>
                </a:lnTo>
                <a:lnTo>
                  <a:pt x="2163432" y="2425522"/>
                </a:lnTo>
                <a:lnTo>
                  <a:pt x="2150300" y="2436076"/>
                </a:lnTo>
                <a:lnTo>
                  <a:pt x="2133257" y="2438412"/>
                </a:lnTo>
                <a:lnTo>
                  <a:pt x="2111146" y="2438412"/>
                </a:lnTo>
                <a:lnTo>
                  <a:pt x="2111146" y="2278875"/>
                </a:lnTo>
                <a:lnTo>
                  <a:pt x="2132774" y="2278875"/>
                </a:lnTo>
                <a:lnTo>
                  <a:pt x="2149081" y="2280920"/>
                </a:lnTo>
                <a:lnTo>
                  <a:pt x="2162467" y="2290953"/>
                </a:lnTo>
                <a:lnTo>
                  <a:pt x="2171522" y="2314892"/>
                </a:lnTo>
                <a:lnTo>
                  <a:pt x="2174849" y="2358618"/>
                </a:lnTo>
                <a:lnTo>
                  <a:pt x="2174849" y="2279637"/>
                </a:lnTo>
                <a:lnTo>
                  <a:pt x="2173998" y="2278875"/>
                </a:lnTo>
                <a:lnTo>
                  <a:pt x="2159914" y="2266442"/>
                </a:lnTo>
                <a:lnTo>
                  <a:pt x="2137105" y="2261946"/>
                </a:lnTo>
                <a:lnTo>
                  <a:pt x="2093099" y="2261946"/>
                </a:lnTo>
                <a:lnTo>
                  <a:pt x="2093099" y="2455329"/>
                </a:lnTo>
                <a:lnTo>
                  <a:pt x="2134476" y="2455329"/>
                </a:lnTo>
                <a:lnTo>
                  <a:pt x="2159520" y="2450693"/>
                </a:lnTo>
                <a:lnTo>
                  <a:pt x="2173744" y="2438412"/>
                </a:lnTo>
                <a:lnTo>
                  <a:pt x="2177834" y="2434894"/>
                </a:lnTo>
                <a:lnTo>
                  <a:pt x="2189061" y="2405138"/>
                </a:lnTo>
                <a:lnTo>
                  <a:pt x="2192883" y="2358618"/>
                </a:lnTo>
                <a:close/>
              </a:path>
              <a:path w="2341879" h="2459354">
                <a:moveTo>
                  <a:pt x="2328646" y="1012164"/>
                </a:moveTo>
                <a:lnTo>
                  <a:pt x="2307361" y="969467"/>
                </a:lnTo>
                <a:lnTo>
                  <a:pt x="2262644" y="942721"/>
                </a:lnTo>
                <a:lnTo>
                  <a:pt x="2262644" y="1017435"/>
                </a:lnTo>
                <a:lnTo>
                  <a:pt x="2262644" y="1173988"/>
                </a:lnTo>
                <a:lnTo>
                  <a:pt x="2238324" y="1207312"/>
                </a:lnTo>
                <a:lnTo>
                  <a:pt x="2208733" y="1210030"/>
                </a:lnTo>
                <a:lnTo>
                  <a:pt x="2076729" y="1210030"/>
                </a:lnTo>
                <a:lnTo>
                  <a:pt x="2038705" y="1204671"/>
                </a:lnTo>
                <a:lnTo>
                  <a:pt x="2016607" y="1165352"/>
                </a:lnTo>
                <a:lnTo>
                  <a:pt x="2016607" y="1017841"/>
                </a:lnTo>
                <a:lnTo>
                  <a:pt x="2041969" y="987145"/>
                </a:lnTo>
                <a:lnTo>
                  <a:pt x="2067483" y="983284"/>
                </a:lnTo>
                <a:lnTo>
                  <a:pt x="2215261" y="983284"/>
                </a:lnTo>
                <a:lnTo>
                  <a:pt x="2252002" y="997013"/>
                </a:lnTo>
                <a:lnTo>
                  <a:pt x="2262644" y="1017435"/>
                </a:lnTo>
                <a:lnTo>
                  <a:pt x="2262644" y="942721"/>
                </a:lnTo>
                <a:lnTo>
                  <a:pt x="2258098" y="941146"/>
                </a:lnTo>
                <a:lnTo>
                  <a:pt x="2237028" y="937463"/>
                </a:lnTo>
                <a:lnTo>
                  <a:pt x="2214321" y="936320"/>
                </a:lnTo>
                <a:lnTo>
                  <a:pt x="2069973" y="936320"/>
                </a:lnTo>
                <a:lnTo>
                  <a:pt x="2020938" y="941819"/>
                </a:lnTo>
                <a:lnTo>
                  <a:pt x="1985899" y="957922"/>
                </a:lnTo>
                <a:lnTo>
                  <a:pt x="1954822" y="999591"/>
                </a:lnTo>
                <a:lnTo>
                  <a:pt x="1952472" y="1014476"/>
                </a:lnTo>
                <a:lnTo>
                  <a:pt x="1952485" y="1184821"/>
                </a:lnTo>
                <a:lnTo>
                  <a:pt x="1968982" y="1228521"/>
                </a:lnTo>
                <a:lnTo>
                  <a:pt x="2018728" y="1252931"/>
                </a:lnTo>
                <a:lnTo>
                  <a:pt x="2056447" y="1256131"/>
                </a:lnTo>
                <a:lnTo>
                  <a:pt x="2215261" y="1256131"/>
                </a:lnTo>
                <a:lnTo>
                  <a:pt x="2268410" y="1248981"/>
                </a:lnTo>
                <a:lnTo>
                  <a:pt x="2305329" y="1228750"/>
                </a:lnTo>
                <a:lnTo>
                  <a:pt x="2325535" y="1194638"/>
                </a:lnTo>
                <a:lnTo>
                  <a:pt x="2328646" y="1178267"/>
                </a:lnTo>
                <a:lnTo>
                  <a:pt x="2328646" y="1012164"/>
                </a:lnTo>
                <a:close/>
              </a:path>
              <a:path w="2341879" h="2459354">
                <a:moveTo>
                  <a:pt x="2341435" y="2438412"/>
                </a:moveTo>
                <a:lnTo>
                  <a:pt x="2267877" y="2438412"/>
                </a:lnTo>
                <a:lnTo>
                  <a:pt x="2267877" y="2364536"/>
                </a:lnTo>
                <a:lnTo>
                  <a:pt x="2319578" y="2364536"/>
                </a:lnTo>
                <a:lnTo>
                  <a:pt x="2319578" y="2347645"/>
                </a:lnTo>
                <a:lnTo>
                  <a:pt x="2267877" y="2347645"/>
                </a:lnTo>
                <a:lnTo>
                  <a:pt x="2267877" y="2278875"/>
                </a:lnTo>
                <a:lnTo>
                  <a:pt x="2339759" y="2278875"/>
                </a:lnTo>
                <a:lnTo>
                  <a:pt x="2339759" y="2261946"/>
                </a:lnTo>
                <a:lnTo>
                  <a:pt x="2249855" y="2261946"/>
                </a:lnTo>
                <a:lnTo>
                  <a:pt x="2249855" y="2455329"/>
                </a:lnTo>
                <a:lnTo>
                  <a:pt x="2341435" y="2455329"/>
                </a:lnTo>
                <a:lnTo>
                  <a:pt x="2341435" y="24384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object 17">
            <a:extLst>
              <a:ext uri="{FF2B5EF4-FFF2-40B4-BE49-F238E27FC236}">
                <a16:creationId xmlns:a16="http://schemas.microsoft.com/office/drawing/2014/main" id="{99EDD3AC-74CB-A190-CE44-745DE94A921A}"/>
              </a:ext>
            </a:extLst>
          </p:cNvPr>
          <p:cNvSpPr/>
          <p:nvPr/>
        </p:nvSpPr>
        <p:spPr>
          <a:xfrm>
            <a:off x="5342225" y="2962074"/>
            <a:ext cx="0" cy="933396"/>
          </a:xfrm>
          <a:custGeom>
            <a:avLst/>
            <a:gdLst/>
            <a:ahLst/>
            <a:cxnLst/>
            <a:rect l="l" t="t" r="r" b="b"/>
            <a:pathLst>
              <a:path h="1539239">
                <a:moveTo>
                  <a:pt x="0" y="1539199"/>
                </a:moveTo>
                <a:lnTo>
                  <a:pt x="0" y="0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EFE8C231-E06F-40F2-B6D7-6D01CCD1F05A}"/>
              </a:ext>
            </a:extLst>
          </p:cNvPr>
          <p:cNvGrpSpPr/>
          <p:nvPr/>
        </p:nvGrpSpPr>
        <p:grpSpPr>
          <a:xfrm>
            <a:off x="8270954" y="3555458"/>
            <a:ext cx="270232" cy="281253"/>
            <a:chOff x="-1548811" y="1670483"/>
            <a:chExt cx="986835" cy="986835"/>
          </a:xfrm>
          <a:solidFill>
            <a:schemeClr val="bg1"/>
          </a:solidFill>
        </p:grpSpPr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id="{739D3129-3FE0-4463-98B6-4B9ABD7EC1BA}"/>
                </a:ext>
              </a:extLst>
            </p:cNvPr>
            <p:cNvSpPr/>
            <p:nvPr/>
          </p:nvSpPr>
          <p:spPr>
            <a:xfrm>
              <a:off x="-1548811" y="1670483"/>
              <a:ext cx="986835" cy="986835"/>
            </a:xfrm>
            <a:custGeom>
              <a:avLst/>
              <a:gdLst>
                <a:gd name="connsiteX0" fmla="*/ 200025 w 400050"/>
                <a:gd name="connsiteY0" fmla="*/ 400050 h 400050"/>
                <a:gd name="connsiteX1" fmla="*/ 400050 w 400050"/>
                <a:gd name="connsiteY1" fmla="*/ 200025 h 400050"/>
                <a:gd name="connsiteX2" fmla="*/ 200025 w 400050"/>
                <a:gd name="connsiteY2" fmla="*/ 0 h 400050"/>
                <a:gd name="connsiteX3" fmla="*/ 0 w 400050"/>
                <a:gd name="connsiteY3" fmla="*/ 200025 h 400050"/>
                <a:gd name="connsiteX4" fmla="*/ 200025 w 400050"/>
                <a:gd name="connsiteY4" fmla="*/ 400050 h 400050"/>
                <a:gd name="connsiteX5" fmla="*/ 380524 w 400050"/>
                <a:gd name="connsiteY5" fmla="*/ 209550 h 400050"/>
                <a:gd name="connsiteX6" fmla="*/ 335375 w 400050"/>
                <a:gd name="connsiteY6" fmla="*/ 319754 h 400050"/>
                <a:gd name="connsiteX7" fmla="*/ 301181 w 400050"/>
                <a:gd name="connsiteY7" fmla="*/ 294418 h 400050"/>
                <a:gd name="connsiteX8" fmla="*/ 314039 w 400050"/>
                <a:gd name="connsiteY8" fmla="*/ 209550 h 400050"/>
                <a:gd name="connsiteX9" fmla="*/ 342900 w 400050"/>
                <a:gd name="connsiteY9" fmla="*/ 209550 h 400050"/>
                <a:gd name="connsiteX10" fmla="*/ 342900 w 400050"/>
                <a:gd name="connsiteY10" fmla="*/ 190500 h 400050"/>
                <a:gd name="connsiteX11" fmla="*/ 314039 w 400050"/>
                <a:gd name="connsiteY11" fmla="*/ 190500 h 400050"/>
                <a:gd name="connsiteX12" fmla="*/ 301181 w 400050"/>
                <a:gd name="connsiteY12" fmla="*/ 105632 h 400050"/>
                <a:gd name="connsiteX13" fmla="*/ 335375 w 400050"/>
                <a:gd name="connsiteY13" fmla="*/ 80296 h 400050"/>
                <a:gd name="connsiteX14" fmla="*/ 380524 w 400050"/>
                <a:gd name="connsiteY14" fmla="*/ 190500 h 400050"/>
                <a:gd name="connsiteX15" fmla="*/ 361950 w 400050"/>
                <a:gd name="connsiteY15" fmla="*/ 190500 h 400050"/>
                <a:gd name="connsiteX16" fmla="*/ 361950 w 400050"/>
                <a:gd name="connsiteY16" fmla="*/ 209550 h 400050"/>
                <a:gd name="connsiteX17" fmla="*/ 380524 w 400050"/>
                <a:gd name="connsiteY17" fmla="*/ 209550 h 400050"/>
                <a:gd name="connsiteX18" fmla="*/ 190500 w 400050"/>
                <a:gd name="connsiteY18" fmla="*/ 380048 h 400050"/>
                <a:gd name="connsiteX19" fmla="*/ 122492 w 400050"/>
                <a:gd name="connsiteY19" fmla="*/ 303371 h 400050"/>
                <a:gd name="connsiteX20" fmla="*/ 190500 w 400050"/>
                <a:gd name="connsiteY20" fmla="*/ 286417 h 400050"/>
                <a:gd name="connsiteX21" fmla="*/ 190500 w 400050"/>
                <a:gd name="connsiteY21" fmla="*/ 380048 h 400050"/>
                <a:gd name="connsiteX22" fmla="*/ 209550 w 400050"/>
                <a:gd name="connsiteY22" fmla="*/ 286417 h 400050"/>
                <a:gd name="connsiteX23" fmla="*/ 277559 w 400050"/>
                <a:gd name="connsiteY23" fmla="*/ 303371 h 400050"/>
                <a:gd name="connsiteX24" fmla="*/ 209550 w 400050"/>
                <a:gd name="connsiteY24" fmla="*/ 380048 h 400050"/>
                <a:gd name="connsiteX25" fmla="*/ 209550 w 400050"/>
                <a:gd name="connsiteY25" fmla="*/ 286417 h 400050"/>
                <a:gd name="connsiteX26" fmla="*/ 283655 w 400050"/>
                <a:gd name="connsiteY26" fmla="*/ 285083 h 400050"/>
                <a:gd name="connsiteX27" fmla="*/ 209550 w 400050"/>
                <a:gd name="connsiteY27" fmla="*/ 266986 h 400050"/>
                <a:gd name="connsiteX28" fmla="*/ 209550 w 400050"/>
                <a:gd name="connsiteY28" fmla="*/ 209550 h 400050"/>
                <a:gd name="connsiteX29" fmla="*/ 294989 w 400050"/>
                <a:gd name="connsiteY29" fmla="*/ 209550 h 400050"/>
                <a:gd name="connsiteX30" fmla="*/ 283655 w 400050"/>
                <a:gd name="connsiteY30" fmla="*/ 285083 h 400050"/>
                <a:gd name="connsiteX31" fmla="*/ 209550 w 400050"/>
                <a:gd name="connsiteY31" fmla="*/ 190500 h 400050"/>
                <a:gd name="connsiteX32" fmla="*/ 209550 w 400050"/>
                <a:gd name="connsiteY32" fmla="*/ 133064 h 400050"/>
                <a:gd name="connsiteX33" fmla="*/ 283655 w 400050"/>
                <a:gd name="connsiteY33" fmla="*/ 114967 h 400050"/>
                <a:gd name="connsiteX34" fmla="*/ 294989 w 400050"/>
                <a:gd name="connsiteY34" fmla="*/ 190500 h 400050"/>
                <a:gd name="connsiteX35" fmla="*/ 209550 w 400050"/>
                <a:gd name="connsiteY35" fmla="*/ 190500 h 400050"/>
                <a:gd name="connsiteX36" fmla="*/ 209550 w 400050"/>
                <a:gd name="connsiteY36" fmla="*/ 113633 h 400050"/>
                <a:gd name="connsiteX37" fmla="*/ 209550 w 400050"/>
                <a:gd name="connsiteY37" fmla="*/ 20003 h 400050"/>
                <a:gd name="connsiteX38" fmla="*/ 277559 w 400050"/>
                <a:gd name="connsiteY38" fmla="*/ 96679 h 400050"/>
                <a:gd name="connsiteX39" fmla="*/ 209550 w 400050"/>
                <a:gd name="connsiteY39" fmla="*/ 113633 h 400050"/>
                <a:gd name="connsiteX40" fmla="*/ 190500 w 400050"/>
                <a:gd name="connsiteY40" fmla="*/ 113633 h 400050"/>
                <a:gd name="connsiteX41" fmla="*/ 122492 w 400050"/>
                <a:gd name="connsiteY41" fmla="*/ 96679 h 400050"/>
                <a:gd name="connsiteX42" fmla="*/ 190500 w 400050"/>
                <a:gd name="connsiteY42" fmla="*/ 20003 h 400050"/>
                <a:gd name="connsiteX43" fmla="*/ 190500 w 400050"/>
                <a:gd name="connsiteY43" fmla="*/ 113633 h 400050"/>
                <a:gd name="connsiteX44" fmla="*/ 116395 w 400050"/>
                <a:gd name="connsiteY44" fmla="*/ 114967 h 400050"/>
                <a:gd name="connsiteX45" fmla="*/ 190500 w 400050"/>
                <a:gd name="connsiteY45" fmla="*/ 133064 h 400050"/>
                <a:gd name="connsiteX46" fmla="*/ 190500 w 400050"/>
                <a:gd name="connsiteY46" fmla="*/ 190500 h 400050"/>
                <a:gd name="connsiteX47" fmla="*/ 105061 w 400050"/>
                <a:gd name="connsiteY47" fmla="*/ 190500 h 400050"/>
                <a:gd name="connsiteX48" fmla="*/ 116395 w 400050"/>
                <a:gd name="connsiteY48" fmla="*/ 114967 h 400050"/>
                <a:gd name="connsiteX49" fmla="*/ 190500 w 400050"/>
                <a:gd name="connsiteY49" fmla="*/ 209550 h 400050"/>
                <a:gd name="connsiteX50" fmla="*/ 190500 w 400050"/>
                <a:gd name="connsiteY50" fmla="*/ 266986 h 400050"/>
                <a:gd name="connsiteX51" fmla="*/ 116395 w 400050"/>
                <a:gd name="connsiteY51" fmla="*/ 285083 h 400050"/>
                <a:gd name="connsiteX52" fmla="*/ 105061 w 400050"/>
                <a:gd name="connsiteY52" fmla="*/ 209550 h 400050"/>
                <a:gd name="connsiteX53" fmla="*/ 190500 w 400050"/>
                <a:gd name="connsiteY53" fmla="*/ 209550 h 400050"/>
                <a:gd name="connsiteX54" fmla="*/ 139541 w 400050"/>
                <a:gd name="connsiteY54" fmla="*/ 370427 h 400050"/>
                <a:gd name="connsiteX55" fmla="*/ 78010 w 400050"/>
                <a:gd name="connsiteY55" fmla="*/ 333375 h 400050"/>
                <a:gd name="connsiteX56" fmla="*/ 105061 w 400050"/>
                <a:gd name="connsiteY56" fmla="*/ 312896 h 400050"/>
                <a:gd name="connsiteX57" fmla="*/ 139541 w 400050"/>
                <a:gd name="connsiteY57" fmla="*/ 370523 h 400050"/>
                <a:gd name="connsiteX58" fmla="*/ 294989 w 400050"/>
                <a:gd name="connsiteY58" fmla="*/ 312801 h 400050"/>
                <a:gd name="connsiteX59" fmla="*/ 322040 w 400050"/>
                <a:gd name="connsiteY59" fmla="*/ 333280 h 400050"/>
                <a:gd name="connsiteX60" fmla="*/ 260509 w 400050"/>
                <a:gd name="connsiteY60" fmla="*/ 370332 h 400050"/>
                <a:gd name="connsiteX61" fmla="*/ 294989 w 400050"/>
                <a:gd name="connsiteY61" fmla="*/ 312706 h 400050"/>
                <a:gd name="connsiteX62" fmla="*/ 294989 w 400050"/>
                <a:gd name="connsiteY62" fmla="*/ 87344 h 400050"/>
                <a:gd name="connsiteX63" fmla="*/ 260509 w 400050"/>
                <a:gd name="connsiteY63" fmla="*/ 29718 h 400050"/>
                <a:gd name="connsiteX64" fmla="*/ 322040 w 400050"/>
                <a:gd name="connsiteY64" fmla="*/ 66770 h 400050"/>
                <a:gd name="connsiteX65" fmla="*/ 294989 w 400050"/>
                <a:gd name="connsiteY65" fmla="*/ 87249 h 400050"/>
                <a:gd name="connsiteX66" fmla="*/ 105061 w 400050"/>
                <a:gd name="connsiteY66" fmla="*/ 87344 h 400050"/>
                <a:gd name="connsiteX67" fmla="*/ 78010 w 400050"/>
                <a:gd name="connsiteY67" fmla="*/ 66866 h 400050"/>
                <a:gd name="connsiteX68" fmla="*/ 139541 w 400050"/>
                <a:gd name="connsiteY68" fmla="*/ 29813 h 400050"/>
                <a:gd name="connsiteX69" fmla="*/ 105061 w 400050"/>
                <a:gd name="connsiteY69" fmla="*/ 87440 h 400050"/>
                <a:gd name="connsiteX70" fmla="*/ 98869 w 400050"/>
                <a:gd name="connsiteY70" fmla="*/ 105728 h 400050"/>
                <a:gd name="connsiteX71" fmla="*/ 86011 w 400050"/>
                <a:gd name="connsiteY71" fmla="*/ 190595 h 400050"/>
                <a:gd name="connsiteX72" fmla="*/ 19526 w 400050"/>
                <a:gd name="connsiteY72" fmla="*/ 190595 h 400050"/>
                <a:gd name="connsiteX73" fmla="*/ 64675 w 400050"/>
                <a:gd name="connsiteY73" fmla="*/ 80391 h 400050"/>
                <a:gd name="connsiteX74" fmla="*/ 98869 w 400050"/>
                <a:gd name="connsiteY74" fmla="*/ 105728 h 400050"/>
                <a:gd name="connsiteX75" fmla="*/ 86011 w 400050"/>
                <a:gd name="connsiteY75" fmla="*/ 209645 h 400050"/>
                <a:gd name="connsiteX76" fmla="*/ 98869 w 400050"/>
                <a:gd name="connsiteY76" fmla="*/ 294513 h 400050"/>
                <a:gd name="connsiteX77" fmla="*/ 64675 w 400050"/>
                <a:gd name="connsiteY77" fmla="*/ 319850 h 400050"/>
                <a:gd name="connsiteX78" fmla="*/ 19526 w 400050"/>
                <a:gd name="connsiteY78" fmla="*/ 209645 h 400050"/>
                <a:gd name="connsiteX79" fmla="*/ 86011 w 400050"/>
                <a:gd name="connsiteY79" fmla="*/ 209645 h 400050"/>
                <a:gd name="connsiteX0" fmla="*/ 200025 w 400050"/>
                <a:gd name="connsiteY0" fmla="*/ 400050 h 400050"/>
                <a:gd name="connsiteX1" fmla="*/ 400050 w 400050"/>
                <a:gd name="connsiteY1" fmla="*/ 200025 h 400050"/>
                <a:gd name="connsiteX2" fmla="*/ 200025 w 400050"/>
                <a:gd name="connsiteY2" fmla="*/ 0 h 400050"/>
                <a:gd name="connsiteX3" fmla="*/ 0 w 400050"/>
                <a:gd name="connsiteY3" fmla="*/ 200025 h 400050"/>
                <a:gd name="connsiteX4" fmla="*/ 200025 w 400050"/>
                <a:gd name="connsiteY4" fmla="*/ 400050 h 400050"/>
                <a:gd name="connsiteX5" fmla="*/ 380524 w 400050"/>
                <a:gd name="connsiteY5" fmla="*/ 209550 h 400050"/>
                <a:gd name="connsiteX6" fmla="*/ 335375 w 400050"/>
                <a:gd name="connsiteY6" fmla="*/ 319754 h 400050"/>
                <a:gd name="connsiteX7" fmla="*/ 301181 w 400050"/>
                <a:gd name="connsiteY7" fmla="*/ 294418 h 400050"/>
                <a:gd name="connsiteX8" fmla="*/ 314039 w 400050"/>
                <a:gd name="connsiteY8" fmla="*/ 209550 h 400050"/>
                <a:gd name="connsiteX9" fmla="*/ 342900 w 400050"/>
                <a:gd name="connsiteY9" fmla="*/ 209550 h 400050"/>
                <a:gd name="connsiteX10" fmla="*/ 342900 w 400050"/>
                <a:gd name="connsiteY10" fmla="*/ 190500 h 400050"/>
                <a:gd name="connsiteX11" fmla="*/ 314039 w 400050"/>
                <a:gd name="connsiteY11" fmla="*/ 190500 h 400050"/>
                <a:gd name="connsiteX12" fmla="*/ 301181 w 400050"/>
                <a:gd name="connsiteY12" fmla="*/ 105632 h 400050"/>
                <a:gd name="connsiteX13" fmla="*/ 335375 w 400050"/>
                <a:gd name="connsiteY13" fmla="*/ 80296 h 400050"/>
                <a:gd name="connsiteX14" fmla="*/ 380524 w 400050"/>
                <a:gd name="connsiteY14" fmla="*/ 190500 h 400050"/>
                <a:gd name="connsiteX15" fmla="*/ 361950 w 400050"/>
                <a:gd name="connsiteY15" fmla="*/ 190500 h 400050"/>
                <a:gd name="connsiteX16" fmla="*/ 361950 w 400050"/>
                <a:gd name="connsiteY16" fmla="*/ 209550 h 400050"/>
                <a:gd name="connsiteX17" fmla="*/ 380524 w 400050"/>
                <a:gd name="connsiteY17" fmla="*/ 209550 h 400050"/>
                <a:gd name="connsiteX18" fmla="*/ 190500 w 400050"/>
                <a:gd name="connsiteY18" fmla="*/ 380048 h 400050"/>
                <a:gd name="connsiteX19" fmla="*/ 122492 w 400050"/>
                <a:gd name="connsiteY19" fmla="*/ 303371 h 400050"/>
                <a:gd name="connsiteX20" fmla="*/ 190500 w 400050"/>
                <a:gd name="connsiteY20" fmla="*/ 286417 h 400050"/>
                <a:gd name="connsiteX21" fmla="*/ 190500 w 400050"/>
                <a:gd name="connsiteY21" fmla="*/ 380048 h 400050"/>
                <a:gd name="connsiteX22" fmla="*/ 209550 w 400050"/>
                <a:gd name="connsiteY22" fmla="*/ 286417 h 400050"/>
                <a:gd name="connsiteX23" fmla="*/ 277559 w 400050"/>
                <a:gd name="connsiteY23" fmla="*/ 303371 h 400050"/>
                <a:gd name="connsiteX24" fmla="*/ 209550 w 400050"/>
                <a:gd name="connsiteY24" fmla="*/ 380048 h 400050"/>
                <a:gd name="connsiteX25" fmla="*/ 209550 w 400050"/>
                <a:gd name="connsiteY25" fmla="*/ 286417 h 400050"/>
                <a:gd name="connsiteX26" fmla="*/ 283655 w 400050"/>
                <a:gd name="connsiteY26" fmla="*/ 285083 h 400050"/>
                <a:gd name="connsiteX27" fmla="*/ 209550 w 400050"/>
                <a:gd name="connsiteY27" fmla="*/ 266986 h 400050"/>
                <a:gd name="connsiteX28" fmla="*/ 209550 w 400050"/>
                <a:gd name="connsiteY28" fmla="*/ 209550 h 400050"/>
                <a:gd name="connsiteX29" fmla="*/ 294989 w 400050"/>
                <a:gd name="connsiteY29" fmla="*/ 209550 h 400050"/>
                <a:gd name="connsiteX30" fmla="*/ 283655 w 400050"/>
                <a:gd name="connsiteY30" fmla="*/ 285083 h 400050"/>
                <a:gd name="connsiteX31" fmla="*/ 209550 w 400050"/>
                <a:gd name="connsiteY31" fmla="*/ 190500 h 400050"/>
                <a:gd name="connsiteX32" fmla="*/ 209550 w 400050"/>
                <a:gd name="connsiteY32" fmla="*/ 133064 h 400050"/>
                <a:gd name="connsiteX33" fmla="*/ 283655 w 400050"/>
                <a:gd name="connsiteY33" fmla="*/ 114967 h 400050"/>
                <a:gd name="connsiteX34" fmla="*/ 294989 w 400050"/>
                <a:gd name="connsiteY34" fmla="*/ 190500 h 400050"/>
                <a:gd name="connsiteX35" fmla="*/ 209550 w 400050"/>
                <a:gd name="connsiteY35" fmla="*/ 190500 h 400050"/>
                <a:gd name="connsiteX36" fmla="*/ 209550 w 400050"/>
                <a:gd name="connsiteY36" fmla="*/ 113633 h 400050"/>
                <a:gd name="connsiteX37" fmla="*/ 209550 w 400050"/>
                <a:gd name="connsiteY37" fmla="*/ 20003 h 400050"/>
                <a:gd name="connsiteX38" fmla="*/ 277559 w 400050"/>
                <a:gd name="connsiteY38" fmla="*/ 96679 h 400050"/>
                <a:gd name="connsiteX39" fmla="*/ 209550 w 400050"/>
                <a:gd name="connsiteY39" fmla="*/ 113633 h 400050"/>
                <a:gd name="connsiteX40" fmla="*/ 190500 w 400050"/>
                <a:gd name="connsiteY40" fmla="*/ 113633 h 400050"/>
                <a:gd name="connsiteX41" fmla="*/ 122492 w 400050"/>
                <a:gd name="connsiteY41" fmla="*/ 96679 h 400050"/>
                <a:gd name="connsiteX42" fmla="*/ 190500 w 400050"/>
                <a:gd name="connsiteY42" fmla="*/ 20003 h 400050"/>
                <a:gd name="connsiteX43" fmla="*/ 190500 w 400050"/>
                <a:gd name="connsiteY43" fmla="*/ 113633 h 400050"/>
                <a:gd name="connsiteX44" fmla="*/ 116395 w 400050"/>
                <a:gd name="connsiteY44" fmla="*/ 114967 h 400050"/>
                <a:gd name="connsiteX45" fmla="*/ 190500 w 400050"/>
                <a:gd name="connsiteY45" fmla="*/ 133064 h 400050"/>
                <a:gd name="connsiteX46" fmla="*/ 190500 w 400050"/>
                <a:gd name="connsiteY46" fmla="*/ 190500 h 400050"/>
                <a:gd name="connsiteX47" fmla="*/ 105061 w 400050"/>
                <a:gd name="connsiteY47" fmla="*/ 190500 h 400050"/>
                <a:gd name="connsiteX48" fmla="*/ 116395 w 400050"/>
                <a:gd name="connsiteY48" fmla="*/ 114967 h 400050"/>
                <a:gd name="connsiteX49" fmla="*/ 190500 w 400050"/>
                <a:gd name="connsiteY49" fmla="*/ 209550 h 400050"/>
                <a:gd name="connsiteX50" fmla="*/ 190500 w 400050"/>
                <a:gd name="connsiteY50" fmla="*/ 266986 h 400050"/>
                <a:gd name="connsiteX51" fmla="*/ 116395 w 400050"/>
                <a:gd name="connsiteY51" fmla="*/ 285083 h 400050"/>
                <a:gd name="connsiteX52" fmla="*/ 105061 w 400050"/>
                <a:gd name="connsiteY52" fmla="*/ 209550 h 400050"/>
                <a:gd name="connsiteX53" fmla="*/ 190500 w 400050"/>
                <a:gd name="connsiteY53" fmla="*/ 209550 h 400050"/>
                <a:gd name="connsiteX54" fmla="*/ 139541 w 400050"/>
                <a:gd name="connsiteY54" fmla="*/ 370427 h 400050"/>
                <a:gd name="connsiteX55" fmla="*/ 78010 w 400050"/>
                <a:gd name="connsiteY55" fmla="*/ 333375 h 400050"/>
                <a:gd name="connsiteX56" fmla="*/ 105061 w 400050"/>
                <a:gd name="connsiteY56" fmla="*/ 312896 h 400050"/>
                <a:gd name="connsiteX57" fmla="*/ 139541 w 400050"/>
                <a:gd name="connsiteY57" fmla="*/ 370523 h 400050"/>
                <a:gd name="connsiteX58" fmla="*/ 139541 w 400050"/>
                <a:gd name="connsiteY58" fmla="*/ 370427 h 400050"/>
                <a:gd name="connsiteX59" fmla="*/ 294989 w 400050"/>
                <a:gd name="connsiteY59" fmla="*/ 312801 h 400050"/>
                <a:gd name="connsiteX60" fmla="*/ 322040 w 400050"/>
                <a:gd name="connsiteY60" fmla="*/ 333280 h 400050"/>
                <a:gd name="connsiteX61" fmla="*/ 260509 w 400050"/>
                <a:gd name="connsiteY61" fmla="*/ 370332 h 400050"/>
                <a:gd name="connsiteX62" fmla="*/ 294989 w 400050"/>
                <a:gd name="connsiteY62" fmla="*/ 312706 h 400050"/>
                <a:gd name="connsiteX63" fmla="*/ 294989 w 400050"/>
                <a:gd name="connsiteY63" fmla="*/ 312801 h 400050"/>
                <a:gd name="connsiteX64" fmla="*/ 294989 w 400050"/>
                <a:gd name="connsiteY64" fmla="*/ 87344 h 400050"/>
                <a:gd name="connsiteX65" fmla="*/ 260509 w 400050"/>
                <a:gd name="connsiteY65" fmla="*/ 29718 h 400050"/>
                <a:gd name="connsiteX66" fmla="*/ 322040 w 400050"/>
                <a:gd name="connsiteY66" fmla="*/ 66770 h 400050"/>
                <a:gd name="connsiteX67" fmla="*/ 294989 w 400050"/>
                <a:gd name="connsiteY67" fmla="*/ 87249 h 400050"/>
                <a:gd name="connsiteX68" fmla="*/ 294989 w 400050"/>
                <a:gd name="connsiteY68" fmla="*/ 87344 h 400050"/>
                <a:gd name="connsiteX69" fmla="*/ 105061 w 400050"/>
                <a:gd name="connsiteY69" fmla="*/ 87344 h 400050"/>
                <a:gd name="connsiteX70" fmla="*/ 78010 w 400050"/>
                <a:gd name="connsiteY70" fmla="*/ 66866 h 400050"/>
                <a:gd name="connsiteX71" fmla="*/ 139541 w 400050"/>
                <a:gd name="connsiteY71" fmla="*/ 29813 h 400050"/>
                <a:gd name="connsiteX72" fmla="*/ 105061 w 400050"/>
                <a:gd name="connsiteY72" fmla="*/ 87440 h 400050"/>
                <a:gd name="connsiteX73" fmla="*/ 105061 w 400050"/>
                <a:gd name="connsiteY73" fmla="*/ 87344 h 400050"/>
                <a:gd name="connsiteX74" fmla="*/ 98869 w 400050"/>
                <a:gd name="connsiteY74" fmla="*/ 105728 h 400050"/>
                <a:gd name="connsiteX75" fmla="*/ 86011 w 400050"/>
                <a:gd name="connsiteY75" fmla="*/ 190595 h 400050"/>
                <a:gd name="connsiteX76" fmla="*/ 19526 w 400050"/>
                <a:gd name="connsiteY76" fmla="*/ 190595 h 400050"/>
                <a:gd name="connsiteX77" fmla="*/ 64675 w 400050"/>
                <a:gd name="connsiteY77" fmla="*/ 80391 h 400050"/>
                <a:gd name="connsiteX78" fmla="*/ 98869 w 400050"/>
                <a:gd name="connsiteY78" fmla="*/ 105728 h 400050"/>
                <a:gd name="connsiteX79" fmla="*/ 86011 w 400050"/>
                <a:gd name="connsiteY79" fmla="*/ 209645 h 400050"/>
                <a:gd name="connsiteX80" fmla="*/ 98869 w 400050"/>
                <a:gd name="connsiteY80" fmla="*/ 294513 h 400050"/>
                <a:gd name="connsiteX81" fmla="*/ 64675 w 400050"/>
                <a:gd name="connsiteY81" fmla="*/ 319850 h 400050"/>
                <a:gd name="connsiteX82" fmla="*/ 19526 w 400050"/>
                <a:gd name="connsiteY82" fmla="*/ 209645 h 400050"/>
                <a:gd name="connsiteX83" fmla="*/ 86011 w 400050"/>
                <a:gd name="connsiteY83" fmla="*/ 209645 h 400050"/>
                <a:gd name="connsiteX0" fmla="*/ 200025 w 400050"/>
                <a:gd name="connsiteY0" fmla="*/ 400050 h 400050"/>
                <a:gd name="connsiteX1" fmla="*/ 400050 w 400050"/>
                <a:gd name="connsiteY1" fmla="*/ 200025 h 400050"/>
                <a:gd name="connsiteX2" fmla="*/ 200025 w 400050"/>
                <a:gd name="connsiteY2" fmla="*/ 0 h 400050"/>
                <a:gd name="connsiteX3" fmla="*/ 0 w 400050"/>
                <a:gd name="connsiteY3" fmla="*/ 200025 h 400050"/>
                <a:gd name="connsiteX4" fmla="*/ 200025 w 400050"/>
                <a:gd name="connsiteY4" fmla="*/ 400050 h 400050"/>
                <a:gd name="connsiteX5" fmla="*/ 380524 w 400050"/>
                <a:gd name="connsiteY5" fmla="*/ 209550 h 400050"/>
                <a:gd name="connsiteX6" fmla="*/ 335375 w 400050"/>
                <a:gd name="connsiteY6" fmla="*/ 319754 h 400050"/>
                <a:gd name="connsiteX7" fmla="*/ 301181 w 400050"/>
                <a:gd name="connsiteY7" fmla="*/ 294418 h 400050"/>
                <a:gd name="connsiteX8" fmla="*/ 314039 w 400050"/>
                <a:gd name="connsiteY8" fmla="*/ 209550 h 400050"/>
                <a:gd name="connsiteX9" fmla="*/ 342900 w 400050"/>
                <a:gd name="connsiteY9" fmla="*/ 209550 h 400050"/>
                <a:gd name="connsiteX10" fmla="*/ 342131 w 400050"/>
                <a:gd name="connsiteY10" fmla="*/ 198553 h 400050"/>
                <a:gd name="connsiteX11" fmla="*/ 342900 w 400050"/>
                <a:gd name="connsiteY11" fmla="*/ 190500 h 400050"/>
                <a:gd name="connsiteX12" fmla="*/ 314039 w 400050"/>
                <a:gd name="connsiteY12" fmla="*/ 190500 h 400050"/>
                <a:gd name="connsiteX13" fmla="*/ 301181 w 400050"/>
                <a:gd name="connsiteY13" fmla="*/ 105632 h 400050"/>
                <a:gd name="connsiteX14" fmla="*/ 335375 w 400050"/>
                <a:gd name="connsiteY14" fmla="*/ 80296 h 400050"/>
                <a:gd name="connsiteX15" fmla="*/ 380524 w 400050"/>
                <a:gd name="connsiteY15" fmla="*/ 190500 h 400050"/>
                <a:gd name="connsiteX16" fmla="*/ 361950 w 400050"/>
                <a:gd name="connsiteY16" fmla="*/ 190500 h 400050"/>
                <a:gd name="connsiteX17" fmla="*/ 361950 w 400050"/>
                <a:gd name="connsiteY17" fmla="*/ 209550 h 400050"/>
                <a:gd name="connsiteX18" fmla="*/ 380524 w 400050"/>
                <a:gd name="connsiteY18" fmla="*/ 209550 h 400050"/>
                <a:gd name="connsiteX19" fmla="*/ 190500 w 400050"/>
                <a:gd name="connsiteY19" fmla="*/ 380048 h 400050"/>
                <a:gd name="connsiteX20" fmla="*/ 122492 w 400050"/>
                <a:gd name="connsiteY20" fmla="*/ 303371 h 400050"/>
                <a:gd name="connsiteX21" fmla="*/ 190500 w 400050"/>
                <a:gd name="connsiteY21" fmla="*/ 286417 h 400050"/>
                <a:gd name="connsiteX22" fmla="*/ 190500 w 400050"/>
                <a:gd name="connsiteY22" fmla="*/ 380048 h 400050"/>
                <a:gd name="connsiteX23" fmla="*/ 209550 w 400050"/>
                <a:gd name="connsiteY23" fmla="*/ 286417 h 400050"/>
                <a:gd name="connsiteX24" fmla="*/ 277559 w 400050"/>
                <a:gd name="connsiteY24" fmla="*/ 303371 h 400050"/>
                <a:gd name="connsiteX25" fmla="*/ 209550 w 400050"/>
                <a:gd name="connsiteY25" fmla="*/ 380048 h 400050"/>
                <a:gd name="connsiteX26" fmla="*/ 209550 w 400050"/>
                <a:gd name="connsiteY26" fmla="*/ 286417 h 400050"/>
                <a:gd name="connsiteX27" fmla="*/ 283655 w 400050"/>
                <a:gd name="connsiteY27" fmla="*/ 285083 h 400050"/>
                <a:gd name="connsiteX28" fmla="*/ 209550 w 400050"/>
                <a:gd name="connsiteY28" fmla="*/ 266986 h 400050"/>
                <a:gd name="connsiteX29" fmla="*/ 209550 w 400050"/>
                <a:gd name="connsiteY29" fmla="*/ 209550 h 400050"/>
                <a:gd name="connsiteX30" fmla="*/ 294989 w 400050"/>
                <a:gd name="connsiteY30" fmla="*/ 209550 h 400050"/>
                <a:gd name="connsiteX31" fmla="*/ 283655 w 400050"/>
                <a:gd name="connsiteY31" fmla="*/ 285083 h 400050"/>
                <a:gd name="connsiteX32" fmla="*/ 209550 w 400050"/>
                <a:gd name="connsiteY32" fmla="*/ 190500 h 400050"/>
                <a:gd name="connsiteX33" fmla="*/ 209550 w 400050"/>
                <a:gd name="connsiteY33" fmla="*/ 133064 h 400050"/>
                <a:gd name="connsiteX34" fmla="*/ 283655 w 400050"/>
                <a:gd name="connsiteY34" fmla="*/ 114967 h 400050"/>
                <a:gd name="connsiteX35" fmla="*/ 294989 w 400050"/>
                <a:gd name="connsiteY35" fmla="*/ 190500 h 400050"/>
                <a:gd name="connsiteX36" fmla="*/ 209550 w 400050"/>
                <a:gd name="connsiteY36" fmla="*/ 190500 h 400050"/>
                <a:gd name="connsiteX37" fmla="*/ 209550 w 400050"/>
                <a:gd name="connsiteY37" fmla="*/ 113633 h 400050"/>
                <a:gd name="connsiteX38" fmla="*/ 209550 w 400050"/>
                <a:gd name="connsiteY38" fmla="*/ 20003 h 400050"/>
                <a:gd name="connsiteX39" fmla="*/ 277559 w 400050"/>
                <a:gd name="connsiteY39" fmla="*/ 96679 h 400050"/>
                <a:gd name="connsiteX40" fmla="*/ 209550 w 400050"/>
                <a:gd name="connsiteY40" fmla="*/ 113633 h 400050"/>
                <a:gd name="connsiteX41" fmla="*/ 190500 w 400050"/>
                <a:gd name="connsiteY41" fmla="*/ 113633 h 400050"/>
                <a:gd name="connsiteX42" fmla="*/ 122492 w 400050"/>
                <a:gd name="connsiteY42" fmla="*/ 96679 h 400050"/>
                <a:gd name="connsiteX43" fmla="*/ 190500 w 400050"/>
                <a:gd name="connsiteY43" fmla="*/ 20003 h 400050"/>
                <a:gd name="connsiteX44" fmla="*/ 190500 w 400050"/>
                <a:gd name="connsiteY44" fmla="*/ 113633 h 400050"/>
                <a:gd name="connsiteX45" fmla="*/ 116395 w 400050"/>
                <a:gd name="connsiteY45" fmla="*/ 114967 h 400050"/>
                <a:gd name="connsiteX46" fmla="*/ 190500 w 400050"/>
                <a:gd name="connsiteY46" fmla="*/ 133064 h 400050"/>
                <a:gd name="connsiteX47" fmla="*/ 190500 w 400050"/>
                <a:gd name="connsiteY47" fmla="*/ 190500 h 400050"/>
                <a:gd name="connsiteX48" fmla="*/ 105061 w 400050"/>
                <a:gd name="connsiteY48" fmla="*/ 190500 h 400050"/>
                <a:gd name="connsiteX49" fmla="*/ 116395 w 400050"/>
                <a:gd name="connsiteY49" fmla="*/ 114967 h 400050"/>
                <a:gd name="connsiteX50" fmla="*/ 190500 w 400050"/>
                <a:gd name="connsiteY50" fmla="*/ 209550 h 400050"/>
                <a:gd name="connsiteX51" fmla="*/ 190500 w 400050"/>
                <a:gd name="connsiteY51" fmla="*/ 266986 h 400050"/>
                <a:gd name="connsiteX52" fmla="*/ 116395 w 400050"/>
                <a:gd name="connsiteY52" fmla="*/ 285083 h 400050"/>
                <a:gd name="connsiteX53" fmla="*/ 105061 w 400050"/>
                <a:gd name="connsiteY53" fmla="*/ 209550 h 400050"/>
                <a:gd name="connsiteX54" fmla="*/ 190500 w 400050"/>
                <a:gd name="connsiteY54" fmla="*/ 209550 h 400050"/>
                <a:gd name="connsiteX55" fmla="*/ 139541 w 400050"/>
                <a:gd name="connsiteY55" fmla="*/ 370427 h 400050"/>
                <a:gd name="connsiteX56" fmla="*/ 78010 w 400050"/>
                <a:gd name="connsiteY56" fmla="*/ 333375 h 400050"/>
                <a:gd name="connsiteX57" fmla="*/ 105061 w 400050"/>
                <a:gd name="connsiteY57" fmla="*/ 312896 h 400050"/>
                <a:gd name="connsiteX58" fmla="*/ 139541 w 400050"/>
                <a:gd name="connsiteY58" fmla="*/ 370523 h 400050"/>
                <a:gd name="connsiteX59" fmla="*/ 139541 w 400050"/>
                <a:gd name="connsiteY59" fmla="*/ 370427 h 400050"/>
                <a:gd name="connsiteX60" fmla="*/ 294989 w 400050"/>
                <a:gd name="connsiteY60" fmla="*/ 312801 h 400050"/>
                <a:gd name="connsiteX61" fmla="*/ 322040 w 400050"/>
                <a:gd name="connsiteY61" fmla="*/ 333280 h 400050"/>
                <a:gd name="connsiteX62" fmla="*/ 260509 w 400050"/>
                <a:gd name="connsiteY62" fmla="*/ 370332 h 400050"/>
                <a:gd name="connsiteX63" fmla="*/ 294989 w 400050"/>
                <a:gd name="connsiteY63" fmla="*/ 312706 h 400050"/>
                <a:gd name="connsiteX64" fmla="*/ 294989 w 400050"/>
                <a:gd name="connsiteY64" fmla="*/ 312801 h 400050"/>
                <a:gd name="connsiteX65" fmla="*/ 294989 w 400050"/>
                <a:gd name="connsiteY65" fmla="*/ 87344 h 400050"/>
                <a:gd name="connsiteX66" fmla="*/ 260509 w 400050"/>
                <a:gd name="connsiteY66" fmla="*/ 29718 h 400050"/>
                <a:gd name="connsiteX67" fmla="*/ 322040 w 400050"/>
                <a:gd name="connsiteY67" fmla="*/ 66770 h 400050"/>
                <a:gd name="connsiteX68" fmla="*/ 294989 w 400050"/>
                <a:gd name="connsiteY68" fmla="*/ 87249 h 400050"/>
                <a:gd name="connsiteX69" fmla="*/ 294989 w 400050"/>
                <a:gd name="connsiteY69" fmla="*/ 87344 h 400050"/>
                <a:gd name="connsiteX70" fmla="*/ 105061 w 400050"/>
                <a:gd name="connsiteY70" fmla="*/ 87344 h 400050"/>
                <a:gd name="connsiteX71" fmla="*/ 78010 w 400050"/>
                <a:gd name="connsiteY71" fmla="*/ 66866 h 400050"/>
                <a:gd name="connsiteX72" fmla="*/ 139541 w 400050"/>
                <a:gd name="connsiteY72" fmla="*/ 29813 h 400050"/>
                <a:gd name="connsiteX73" fmla="*/ 105061 w 400050"/>
                <a:gd name="connsiteY73" fmla="*/ 87440 h 400050"/>
                <a:gd name="connsiteX74" fmla="*/ 105061 w 400050"/>
                <a:gd name="connsiteY74" fmla="*/ 87344 h 400050"/>
                <a:gd name="connsiteX75" fmla="*/ 98869 w 400050"/>
                <a:gd name="connsiteY75" fmla="*/ 105728 h 400050"/>
                <a:gd name="connsiteX76" fmla="*/ 86011 w 400050"/>
                <a:gd name="connsiteY76" fmla="*/ 190595 h 400050"/>
                <a:gd name="connsiteX77" fmla="*/ 19526 w 400050"/>
                <a:gd name="connsiteY77" fmla="*/ 190595 h 400050"/>
                <a:gd name="connsiteX78" fmla="*/ 64675 w 400050"/>
                <a:gd name="connsiteY78" fmla="*/ 80391 h 400050"/>
                <a:gd name="connsiteX79" fmla="*/ 98869 w 400050"/>
                <a:gd name="connsiteY79" fmla="*/ 105728 h 400050"/>
                <a:gd name="connsiteX80" fmla="*/ 86011 w 400050"/>
                <a:gd name="connsiteY80" fmla="*/ 209645 h 400050"/>
                <a:gd name="connsiteX81" fmla="*/ 98869 w 400050"/>
                <a:gd name="connsiteY81" fmla="*/ 294513 h 400050"/>
                <a:gd name="connsiteX82" fmla="*/ 64675 w 400050"/>
                <a:gd name="connsiteY82" fmla="*/ 319850 h 400050"/>
                <a:gd name="connsiteX83" fmla="*/ 19526 w 400050"/>
                <a:gd name="connsiteY83" fmla="*/ 209645 h 400050"/>
                <a:gd name="connsiteX84" fmla="*/ 86011 w 400050"/>
                <a:gd name="connsiteY84" fmla="*/ 209645 h 400050"/>
                <a:gd name="connsiteX0" fmla="*/ 200025 w 400050"/>
                <a:gd name="connsiteY0" fmla="*/ 400050 h 400050"/>
                <a:gd name="connsiteX1" fmla="*/ 400050 w 400050"/>
                <a:gd name="connsiteY1" fmla="*/ 200025 h 400050"/>
                <a:gd name="connsiteX2" fmla="*/ 200025 w 400050"/>
                <a:gd name="connsiteY2" fmla="*/ 0 h 400050"/>
                <a:gd name="connsiteX3" fmla="*/ 0 w 400050"/>
                <a:gd name="connsiteY3" fmla="*/ 200025 h 400050"/>
                <a:gd name="connsiteX4" fmla="*/ 200025 w 400050"/>
                <a:gd name="connsiteY4" fmla="*/ 400050 h 400050"/>
                <a:gd name="connsiteX5" fmla="*/ 380524 w 400050"/>
                <a:gd name="connsiteY5" fmla="*/ 209550 h 400050"/>
                <a:gd name="connsiteX6" fmla="*/ 335375 w 400050"/>
                <a:gd name="connsiteY6" fmla="*/ 319754 h 400050"/>
                <a:gd name="connsiteX7" fmla="*/ 301181 w 400050"/>
                <a:gd name="connsiteY7" fmla="*/ 294418 h 400050"/>
                <a:gd name="connsiteX8" fmla="*/ 314039 w 400050"/>
                <a:gd name="connsiteY8" fmla="*/ 209550 h 400050"/>
                <a:gd name="connsiteX9" fmla="*/ 342900 w 400050"/>
                <a:gd name="connsiteY9" fmla="*/ 209550 h 400050"/>
                <a:gd name="connsiteX10" fmla="*/ 342900 w 400050"/>
                <a:gd name="connsiteY10" fmla="*/ 190500 h 400050"/>
                <a:gd name="connsiteX11" fmla="*/ 314039 w 400050"/>
                <a:gd name="connsiteY11" fmla="*/ 190500 h 400050"/>
                <a:gd name="connsiteX12" fmla="*/ 301181 w 400050"/>
                <a:gd name="connsiteY12" fmla="*/ 105632 h 400050"/>
                <a:gd name="connsiteX13" fmla="*/ 335375 w 400050"/>
                <a:gd name="connsiteY13" fmla="*/ 80296 h 400050"/>
                <a:gd name="connsiteX14" fmla="*/ 380524 w 400050"/>
                <a:gd name="connsiteY14" fmla="*/ 190500 h 400050"/>
                <a:gd name="connsiteX15" fmla="*/ 361950 w 400050"/>
                <a:gd name="connsiteY15" fmla="*/ 190500 h 400050"/>
                <a:gd name="connsiteX16" fmla="*/ 361950 w 400050"/>
                <a:gd name="connsiteY16" fmla="*/ 209550 h 400050"/>
                <a:gd name="connsiteX17" fmla="*/ 380524 w 400050"/>
                <a:gd name="connsiteY17" fmla="*/ 209550 h 400050"/>
                <a:gd name="connsiteX18" fmla="*/ 190500 w 400050"/>
                <a:gd name="connsiteY18" fmla="*/ 380048 h 400050"/>
                <a:gd name="connsiteX19" fmla="*/ 122492 w 400050"/>
                <a:gd name="connsiteY19" fmla="*/ 303371 h 400050"/>
                <a:gd name="connsiteX20" fmla="*/ 190500 w 400050"/>
                <a:gd name="connsiteY20" fmla="*/ 286417 h 400050"/>
                <a:gd name="connsiteX21" fmla="*/ 190500 w 400050"/>
                <a:gd name="connsiteY21" fmla="*/ 380048 h 400050"/>
                <a:gd name="connsiteX22" fmla="*/ 209550 w 400050"/>
                <a:gd name="connsiteY22" fmla="*/ 286417 h 400050"/>
                <a:gd name="connsiteX23" fmla="*/ 277559 w 400050"/>
                <a:gd name="connsiteY23" fmla="*/ 303371 h 400050"/>
                <a:gd name="connsiteX24" fmla="*/ 209550 w 400050"/>
                <a:gd name="connsiteY24" fmla="*/ 380048 h 400050"/>
                <a:gd name="connsiteX25" fmla="*/ 209550 w 400050"/>
                <a:gd name="connsiteY25" fmla="*/ 286417 h 400050"/>
                <a:gd name="connsiteX26" fmla="*/ 283655 w 400050"/>
                <a:gd name="connsiteY26" fmla="*/ 285083 h 400050"/>
                <a:gd name="connsiteX27" fmla="*/ 209550 w 400050"/>
                <a:gd name="connsiteY27" fmla="*/ 266986 h 400050"/>
                <a:gd name="connsiteX28" fmla="*/ 209550 w 400050"/>
                <a:gd name="connsiteY28" fmla="*/ 209550 h 400050"/>
                <a:gd name="connsiteX29" fmla="*/ 294989 w 400050"/>
                <a:gd name="connsiteY29" fmla="*/ 209550 h 400050"/>
                <a:gd name="connsiteX30" fmla="*/ 283655 w 400050"/>
                <a:gd name="connsiteY30" fmla="*/ 285083 h 400050"/>
                <a:gd name="connsiteX31" fmla="*/ 209550 w 400050"/>
                <a:gd name="connsiteY31" fmla="*/ 190500 h 400050"/>
                <a:gd name="connsiteX32" fmla="*/ 209550 w 400050"/>
                <a:gd name="connsiteY32" fmla="*/ 133064 h 400050"/>
                <a:gd name="connsiteX33" fmla="*/ 283655 w 400050"/>
                <a:gd name="connsiteY33" fmla="*/ 114967 h 400050"/>
                <a:gd name="connsiteX34" fmla="*/ 294989 w 400050"/>
                <a:gd name="connsiteY34" fmla="*/ 190500 h 400050"/>
                <a:gd name="connsiteX35" fmla="*/ 209550 w 400050"/>
                <a:gd name="connsiteY35" fmla="*/ 190500 h 400050"/>
                <a:gd name="connsiteX36" fmla="*/ 209550 w 400050"/>
                <a:gd name="connsiteY36" fmla="*/ 113633 h 400050"/>
                <a:gd name="connsiteX37" fmla="*/ 209550 w 400050"/>
                <a:gd name="connsiteY37" fmla="*/ 20003 h 400050"/>
                <a:gd name="connsiteX38" fmla="*/ 277559 w 400050"/>
                <a:gd name="connsiteY38" fmla="*/ 96679 h 400050"/>
                <a:gd name="connsiteX39" fmla="*/ 209550 w 400050"/>
                <a:gd name="connsiteY39" fmla="*/ 113633 h 400050"/>
                <a:gd name="connsiteX40" fmla="*/ 190500 w 400050"/>
                <a:gd name="connsiteY40" fmla="*/ 113633 h 400050"/>
                <a:gd name="connsiteX41" fmla="*/ 122492 w 400050"/>
                <a:gd name="connsiteY41" fmla="*/ 96679 h 400050"/>
                <a:gd name="connsiteX42" fmla="*/ 190500 w 400050"/>
                <a:gd name="connsiteY42" fmla="*/ 20003 h 400050"/>
                <a:gd name="connsiteX43" fmla="*/ 190500 w 400050"/>
                <a:gd name="connsiteY43" fmla="*/ 113633 h 400050"/>
                <a:gd name="connsiteX44" fmla="*/ 116395 w 400050"/>
                <a:gd name="connsiteY44" fmla="*/ 114967 h 400050"/>
                <a:gd name="connsiteX45" fmla="*/ 190500 w 400050"/>
                <a:gd name="connsiteY45" fmla="*/ 133064 h 400050"/>
                <a:gd name="connsiteX46" fmla="*/ 190500 w 400050"/>
                <a:gd name="connsiteY46" fmla="*/ 190500 h 400050"/>
                <a:gd name="connsiteX47" fmla="*/ 105061 w 400050"/>
                <a:gd name="connsiteY47" fmla="*/ 190500 h 400050"/>
                <a:gd name="connsiteX48" fmla="*/ 116395 w 400050"/>
                <a:gd name="connsiteY48" fmla="*/ 114967 h 400050"/>
                <a:gd name="connsiteX49" fmla="*/ 190500 w 400050"/>
                <a:gd name="connsiteY49" fmla="*/ 209550 h 400050"/>
                <a:gd name="connsiteX50" fmla="*/ 190500 w 400050"/>
                <a:gd name="connsiteY50" fmla="*/ 266986 h 400050"/>
                <a:gd name="connsiteX51" fmla="*/ 116395 w 400050"/>
                <a:gd name="connsiteY51" fmla="*/ 285083 h 400050"/>
                <a:gd name="connsiteX52" fmla="*/ 105061 w 400050"/>
                <a:gd name="connsiteY52" fmla="*/ 209550 h 400050"/>
                <a:gd name="connsiteX53" fmla="*/ 190500 w 400050"/>
                <a:gd name="connsiteY53" fmla="*/ 209550 h 400050"/>
                <a:gd name="connsiteX54" fmla="*/ 139541 w 400050"/>
                <a:gd name="connsiteY54" fmla="*/ 370427 h 400050"/>
                <a:gd name="connsiteX55" fmla="*/ 78010 w 400050"/>
                <a:gd name="connsiteY55" fmla="*/ 333375 h 400050"/>
                <a:gd name="connsiteX56" fmla="*/ 105061 w 400050"/>
                <a:gd name="connsiteY56" fmla="*/ 312896 h 400050"/>
                <a:gd name="connsiteX57" fmla="*/ 139541 w 400050"/>
                <a:gd name="connsiteY57" fmla="*/ 370523 h 400050"/>
                <a:gd name="connsiteX58" fmla="*/ 139541 w 400050"/>
                <a:gd name="connsiteY58" fmla="*/ 370427 h 400050"/>
                <a:gd name="connsiteX59" fmla="*/ 294989 w 400050"/>
                <a:gd name="connsiteY59" fmla="*/ 312801 h 400050"/>
                <a:gd name="connsiteX60" fmla="*/ 322040 w 400050"/>
                <a:gd name="connsiteY60" fmla="*/ 333280 h 400050"/>
                <a:gd name="connsiteX61" fmla="*/ 260509 w 400050"/>
                <a:gd name="connsiteY61" fmla="*/ 370332 h 400050"/>
                <a:gd name="connsiteX62" fmla="*/ 294989 w 400050"/>
                <a:gd name="connsiteY62" fmla="*/ 312706 h 400050"/>
                <a:gd name="connsiteX63" fmla="*/ 294989 w 400050"/>
                <a:gd name="connsiteY63" fmla="*/ 312801 h 400050"/>
                <a:gd name="connsiteX64" fmla="*/ 294989 w 400050"/>
                <a:gd name="connsiteY64" fmla="*/ 87344 h 400050"/>
                <a:gd name="connsiteX65" fmla="*/ 260509 w 400050"/>
                <a:gd name="connsiteY65" fmla="*/ 29718 h 400050"/>
                <a:gd name="connsiteX66" fmla="*/ 322040 w 400050"/>
                <a:gd name="connsiteY66" fmla="*/ 66770 h 400050"/>
                <a:gd name="connsiteX67" fmla="*/ 294989 w 400050"/>
                <a:gd name="connsiteY67" fmla="*/ 87249 h 400050"/>
                <a:gd name="connsiteX68" fmla="*/ 294989 w 400050"/>
                <a:gd name="connsiteY68" fmla="*/ 87344 h 400050"/>
                <a:gd name="connsiteX69" fmla="*/ 105061 w 400050"/>
                <a:gd name="connsiteY69" fmla="*/ 87344 h 400050"/>
                <a:gd name="connsiteX70" fmla="*/ 78010 w 400050"/>
                <a:gd name="connsiteY70" fmla="*/ 66866 h 400050"/>
                <a:gd name="connsiteX71" fmla="*/ 139541 w 400050"/>
                <a:gd name="connsiteY71" fmla="*/ 29813 h 400050"/>
                <a:gd name="connsiteX72" fmla="*/ 105061 w 400050"/>
                <a:gd name="connsiteY72" fmla="*/ 87440 h 400050"/>
                <a:gd name="connsiteX73" fmla="*/ 105061 w 400050"/>
                <a:gd name="connsiteY73" fmla="*/ 87344 h 400050"/>
                <a:gd name="connsiteX74" fmla="*/ 98869 w 400050"/>
                <a:gd name="connsiteY74" fmla="*/ 105728 h 400050"/>
                <a:gd name="connsiteX75" fmla="*/ 86011 w 400050"/>
                <a:gd name="connsiteY75" fmla="*/ 190595 h 400050"/>
                <a:gd name="connsiteX76" fmla="*/ 19526 w 400050"/>
                <a:gd name="connsiteY76" fmla="*/ 190595 h 400050"/>
                <a:gd name="connsiteX77" fmla="*/ 64675 w 400050"/>
                <a:gd name="connsiteY77" fmla="*/ 80391 h 400050"/>
                <a:gd name="connsiteX78" fmla="*/ 98869 w 400050"/>
                <a:gd name="connsiteY78" fmla="*/ 105728 h 400050"/>
                <a:gd name="connsiteX79" fmla="*/ 86011 w 400050"/>
                <a:gd name="connsiteY79" fmla="*/ 209645 h 400050"/>
                <a:gd name="connsiteX80" fmla="*/ 98869 w 400050"/>
                <a:gd name="connsiteY80" fmla="*/ 294513 h 400050"/>
                <a:gd name="connsiteX81" fmla="*/ 64675 w 400050"/>
                <a:gd name="connsiteY81" fmla="*/ 319850 h 400050"/>
                <a:gd name="connsiteX82" fmla="*/ 19526 w 400050"/>
                <a:gd name="connsiteY82" fmla="*/ 209645 h 400050"/>
                <a:gd name="connsiteX83" fmla="*/ 86011 w 400050"/>
                <a:gd name="connsiteY83" fmla="*/ 209645 h 400050"/>
                <a:gd name="connsiteX0" fmla="*/ 200025 w 400050"/>
                <a:gd name="connsiteY0" fmla="*/ 400050 h 400050"/>
                <a:gd name="connsiteX1" fmla="*/ 400050 w 400050"/>
                <a:gd name="connsiteY1" fmla="*/ 200025 h 400050"/>
                <a:gd name="connsiteX2" fmla="*/ 200025 w 400050"/>
                <a:gd name="connsiteY2" fmla="*/ 0 h 400050"/>
                <a:gd name="connsiteX3" fmla="*/ 0 w 400050"/>
                <a:gd name="connsiteY3" fmla="*/ 200025 h 400050"/>
                <a:gd name="connsiteX4" fmla="*/ 200025 w 400050"/>
                <a:gd name="connsiteY4" fmla="*/ 400050 h 400050"/>
                <a:gd name="connsiteX5" fmla="*/ 380524 w 400050"/>
                <a:gd name="connsiteY5" fmla="*/ 209550 h 400050"/>
                <a:gd name="connsiteX6" fmla="*/ 335375 w 400050"/>
                <a:gd name="connsiteY6" fmla="*/ 319754 h 400050"/>
                <a:gd name="connsiteX7" fmla="*/ 301181 w 400050"/>
                <a:gd name="connsiteY7" fmla="*/ 294418 h 400050"/>
                <a:gd name="connsiteX8" fmla="*/ 314039 w 400050"/>
                <a:gd name="connsiteY8" fmla="*/ 209550 h 400050"/>
                <a:gd name="connsiteX9" fmla="*/ 342900 w 400050"/>
                <a:gd name="connsiteY9" fmla="*/ 209550 h 400050"/>
                <a:gd name="connsiteX10" fmla="*/ 342900 w 400050"/>
                <a:gd name="connsiteY10" fmla="*/ 190500 h 400050"/>
                <a:gd name="connsiteX11" fmla="*/ 314039 w 400050"/>
                <a:gd name="connsiteY11" fmla="*/ 190500 h 400050"/>
                <a:gd name="connsiteX12" fmla="*/ 301181 w 400050"/>
                <a:gd name="connsiteY12" fmla="*/ 105632 h 400050"/>
                <a:gd name="connsiteX13" fmla="*/ 335375 w 400050"/>
                <a:gd name="connsiteY13" fmla="*/ 80296 h 400050"/>
                <a:gd name="connsiteX14" fmla="*/ 380524 w 400050"/>
                <a:gd name="connsiteY14" fmla="*/ 190500 h 400050"/>
                <a:gd name="connsiteX15" fmla="*/ 361950 w 400050"/>
                <a:gd name="connsiteY15" fmla="*/ 190500 h 400050"/>
                <a:gd name="connsiteX16" fmla="*/ 359893 w 400050"/>
                <a:gd name="connsiteY16" fmla="*/ 199326 h 400050"/>
                <a:gd name="connsiteX17" fmla="*/ 361950 w 400050"/>
                <a:gd name="connsiteY17" fmla="*/ 209550 h 400050"/>
                <a:gd name="connsiteX18" fmla="*/ 380524 w 400050"/>
                <a:gd name="connsiteY18" fmla="*/ 209550 h 400050"/>
                <a:gd name="connsiteX19" fmla="*/ 190500 w 400050"/>
                <a:gd name="connsiteY19" fmla="*/ 380048 h 400050"/>
                <a:gd name="connsiteX20" fmla="*/ 122492 w 400050"/>
                <a:gd name="connsiteY20" fmla="*/ 303371 h 400050"/>
                <a:gd name="connsiteX21" fmla="*/ 190500 w 400050"/>
                <a:gd name="connsiteY21" fmla="*/ 286417 h 400050"/>
                <a:gd name="connsiteX22" fmla="*/ 190500 w 400050"/>
                <a:gd name="connsiteY22" fmla="*/ 380048 h 400050"/>
                <a:gd name="connsiteX23" fmla="*/ 209550 w 400050"/>
                <a:gd name="connsiteY23" fmla="*/ 286417 h 400050"/>
                <a:gd name="connsiteX24" fmla="*/ 277559 w 400050"/>
                <a:gd name="connsiteY24" fmla="*/ 303371 h 400050"/>
                <a:gd name="connsiteX25" fmla="*/ 209550 w 400050"/>
                <a:gd name="connsiteY25" fmla="*/ 380048 h 400050"/>
                <a:gd name="connsiteX26" fmla="*/ 209550 w 400050"/>
                <a:gd name="connsiteY26" fmla="*/ 286417 h 400050"/>
                <a:gd name="connsiteX27" fmla="*/ 283655 w 400050"/>
                <a:gd name="connsiteY27" fmla="*/ 285083 h 400050"/>
                <a:gd name="connsiteX28" fmla="*/ 209550 w 400050"/>
                <a:gd name="connsiteY28" fmla="*/ 266986 h 400050"/>
                <a:gd name="connsiteX29" fmla="*/ 209550 w 400050"/>
                <a:gd name="connsiteY29" fmla="*/ 209550 h 400050"/>
                <a:gd name="connsiteX30" fmla="*/ 294989 w 400050"/>
                <a:gd name="connsiteY30" fmla="*/ 209550 h 400050"/>
                <a:gd name="connsiteX31" fmla="*/ 283655 w 400050"/>
                <a:gd name="connsiteY31" fmla="*/ 285083 h 400050"/>
                <a:gd name="connsiteX32" fmla="*/ 209550 w 400050"/>
                <a:gd name="connsiteY32" fmla="*/ 190500 h 400050"/>
                <a:gd name="connsiteX33" fmla="*/ 209550 w 400050"/>
                <a:gd name="connsiteY33" fmla="*/ 133064 h 400050"/>
                <a:gd name="connsiteX34" fmla="*/ 283655 w 400050"/>
                <a:gd name="connsiteY34" fmla="*/ 114967 h 400050"/>
                <a:gd name="connsiteX35" fmla="*/ 294989 w 400050"/>
                <a:gd name="connsiteY35" fmla="*/ 190500 h 400050"/>
                <a:gd name="connsiteX36" fmla="*/ 209550 w 400050"/>
                <a:gd name="connsiteY36" fmla="*/ 190500 h 400050"/>
                <a:gd name="connsiteX37" fmla="*/ 209550 w 400050"/>
                <a:gd name="connsiteY37" fmla="*/ 113633 h 400050"/>
                <a:gd name="connsiteX38" fmla="*/ 209550 w 400050"/>
                <a:gd name="connsiteY38" fmla="*/ 20003 h 400050"/>
                <a:gd name="connsiteX39" fmla="*/ 277559 w 400050"/>
                <a:gd name="connsiteY39" fmla="*/ 96679 h 400050"/>
                <a:gd name="connsiteX40" fmla="*/ 209550 w 400050"/>
                <a:gd name="connsiteY40" fmla="*/ 113633 h 400050"/>
                <a:gd name="connsiteX41" fmla="*/ 190500 w 400050"/>
                <a:gd name="connsiteY41" fmla="*/ 113633 h 400050"/>
                <a:gd name="connsiteX42" fmla="*/ 122492 w 400050"/>
                <a:gd name="connsiteY42" fmla="*/ 96679 h 400050"/>
                <a:gd name="connsiteX43" fmla="*/ 190500 w 400050"/>
                <a:gd name="connsiteY43" fmla="*/ 20003 h 400050"/>
                <a:gd name="connsiteX44" fmla="*/ 190500 w 400050"/>
                <a:gd name="connsiteY44" fmla="*/ 113633 h 400050"/>
                <a:gd name="connsiteX45" fmla="*/ 116395 w 400050"/>
                <a:gd name="connsiteY45" fmla="*/ 114967 h 400050"/>
                <a:gd name="connsiteX46" fmla="*/ 190500 w 400050"/>
                <a:gd name="connsiteY46" fmla="*/ 133064 h 400050"/>
                <a:gd name="connsiteX47" fmla="*/ 190500 w 400050"/>
                <a:gd name="connsiteY47" fmla="*/ 190500 h 400050"/>
                <a:gd name="connsiteX48" fmla="*/ 105061 w 400050"/>
                <a:gd name="connsiteY48" fmla="*/ 190500 h 400050"/>
                <a:gd name="connsiteX49" fmla="*/ 116395 w 400050"/>
                <a:gd name="connsiteY49" fmla="*/ 114967 h 400050"/>
                <a:gd name="connsiteX50" fmla="*/ 190500 w 400050"/>
                <a:gd name="connsiteY50" fmla="*/ 209550 h 400050"/>
                <a:gd name="connsiteX51" fmla="*/ 190500 w 400050"/>
                <a:gd name="connsiteY51" fmla="*/ 266986 h 400050"/>
                <a:gd name="connsiteX52" fmla="*/ 116395 w 400050"/>
                <a:gd name="connsiteY52" fmla="*/ 285083 h 400050"/>
                <a:gd name="connsiteX53" fmla="*/ 105061 w 400050"/>
                <a:gd name="connsiteY53" fmla="*/ 209550 h 400050"/>
                <a:gd name="connsiteX54" fmla="*/ 190500 w 400050"/>
                <a:gd name="connsiteY54" fmla="*/ 209550 h 400050"/>
                <a:gd name="connsiteX55" fmla="*/ 139541 w 400050"/>
                <a:gd name="connsiteY55" fmla="*/ 370427 h 400050"/>
                <a:gd name="connsiteX56" fmla="*/ 78010 w 400050"/>
                <a:gd name="connsiteY56" fmla="*/ 333375 h 400050"/>
                <a:gd name="connsiteX57" fmla="*/ 105061 w 400050"/>
                <a:gd name="connsiteY57" fmla="*/ 312896 h 400050"/>
                <a:gd name="connsiteX58" fmla="*/ 139541 w 400050"/>
                <a:gd name="connsiteY58" fmla="*/ 370523 h 400050"/>
                <a:gd name="connsiteX59" fmla="*/ 139541 w 400050"/>
                <a:gd name="connsiteY59" fmla="*/ 370427 h 400050"/>
                <a:gd name="connsiteX60" fmla="*/ 294989 w 400050"/>
                <a:gd name="connsiteY60" fmla="*/ 312801 h 400050"/>
                <a:gd name="connsiteX61" fmla="*/ 322040 w 400050"/>
                <a:gd name="connsiteY61" fmla="*/ 333280 h 400050"/>
                <a:gd name="connsiteX62" fmla="*/ 260509 w 400050"/>
                <a:gd name="connsiteY62" fmla="*/ 370332 h 400050"/>
                <a:gd name="connsiteX63" fmla="*/ 294989 w 400050"/>
                <a:gd name="connsiteY63" fmla="*/ 312706 h 400050"/>
                <a:gd name="connsiteX64" fmla="*/ 294989 w 400050"/>
                <a:gd name="connsiteY64" fmla="*/ 312801 h 400050"/>
                <a:gd name="connsiteX65" fmla="*/ 294989 w 400050"/>
                <a:gd name="connsiteY65" fmla="*/ 87344 h 400050"/>
                <a:gd name="connsiteX66" fmla="*/ 260509 w 400050"/>
                <a:gd name="connsiteY66" fmla="*/ 29718 h 400050"/>
                <a:gd name="connsiteX67" fmla="*/ 322040 w 400050"/>
                <a:gd name="connsiteY67" fmla="*/ 66770 h 400050"/>
                <a:gd name="connsiteX68" fmla="*/ 294989 w 400050"/>
                <a:gd name="connsiteY68" fmla="*/ 87249 h 400050"/>
                <a:gd name="connsiteX69" fmla="*/ 294989 w 400050"/>
                <a:gd name="connsiteY69" fmla="*/ 87344 h 400050"/>
                <a:gd name="connsiteX70" fmla="*/ 105061 w 400050"/>
                <a:gd name="connsiteY70" fmla="*/ 87344 h 400050"/>
                <a:gd name="connsiteX71" fmla="*/ 78010 w 400050"/>
                <a:gd name="connsiteY71" fmla="*/ 66866 h 400050"/>
                <a:gd name="connsiteX72" fmla="*/ 139541 w 400050"/>
                <a:gd name="connsiteY72" fmla="*/ 29813 h 400050"/>
                <a:gd name="connsiteX73" fmla="*/ 105061 w 400050"/>
                <a:gd name="connsiteY73" fmla="*/ 87440 h 400050"/>
                <a:gd name="connsiteX74" fmla="*/ 105061 w 400050"/>
                <a:gd name="connsiteY74" fmla="*/ 87344 h 400050"/>
                <a:gd name="connsiteX75" fmla="*/ 98869 w 400050"/>
                <a:gd name="connsiteY75" fmla="*/ 105728 h 400050"/>
                <a:gd name="connsiteX76" fmla="*/ 86011 w 400050"/>
                <a:gd name="connsiteY76" fmla="*/ 190595 h 400050"/>
                <a:gd name="connsiteX77" fmla="*/ 19526 w 400050"/>
                <a:gd name="connsiteY77" fmla="*/ 190595 h 400050"/>
                <a:gd name="connsiteX78" fmla="*/ 64675 w 400050"/>
                <a:gd name="connsiteY78" fmla="*/ 80391 h 400050"/>
                <a:gd name="connsiteX79" fmla="*/ 98869 w 400050"/>
                <a:gd name="connsiteY79" fmla="*/ 105728 h 400050"/>
                <a:gd name="connsiteX80" fmla="*/ 86011 w 400050"/>
                <a:gd name="connsiteY80" fmla="*/ 209645 h 400050"/>
                <a:gd name="connsiteX81" fmla="*/ 98869 w 400050"/>
                <a:gd name="connsiteY81" fmla="*/ 294513 h 400050"/>
                <a:gd name="connsiteX82" fmla="*/ 64675 w 400050"/>
                <a:gd name="connsiteY82" fmla="*/ 319850 h 400050"/>
                <a:gd name="connsiteX83" fmla="*/ 19526 w 400050"/>
                <a:gd name="connsiteY83" fmla="*/ 209645 h 400050"/>
                <a:gd name="connsiteX84" fmla="*/ 86011 w 400050"/>
                <a:gd name="connsiteY84" fmla="*/ 209645 h 400050"/>
                <a:gd name="connsiteX0" fmla="*/ 200025 w 400050"/>
                <a:gd name="connsiteY0" fmla="*/ 400050 h 400050"/>
                <a:gd name="connsiteX1" fmla="*/ 400050 w 400050"/>
                <a:gd name="connsiteY1" fmla="*/ 200025 h 400050"/>
                <a:gd name="connsiteX2" fmla="*/ 200025 w 400050"/>
                <a:gd name="connsiteY2" fmla="*/ 0 h 400050"/>
                <a:gd name="connsiteX3" fmla="*/ 0 w 400050"/>
                <a:gd name="connsiteY3" fmla="*/ 200025 h 400050"/>
                <a:gd name="connsiteX4" fmla="*/ 200025 w 400050"/>
                <a:gd name="connsiteY4" fmla="*/ 400050 h 400050"/>
                <a:gd name="connsiteX5" fmla="*/ 380524 w 400050"/>
                <a:gd name="connsiteY5" fmla="*/ 209550 h 400050"/>
                <a:gd name="connsiteX6" fmla="*/ 335375 w 400050"/>
                <a:gd name="connsiteY6" fmla="*/ 319754 h 400050"/>
                <a:gd name="connsiteX7" fmla="*/ 301181 w 400050"/>
                <a:gd name="connsiteY7" fmla="*/ 294418 h 400050"/>
                <a:gd name="connsiteX8" fmla="*/ 314039 w 400050"/>
                <a:gd name="connsiteY8" fmla="*/ 209550 h 400050"/>
                <a:gd name="connsiteX9" fmla="*/ 342900 w 400050"/>
                <a:gd name="connsiteY9" fmla="*/ 209550 h 400050"/>
                <a:gd name="connsiteX10" fmla="*/ 342900 w 400050"/>
                <a:gd name="connsiteY10" fmla="*/ 190500 h 400050"/>
                <a:gd name="connsiteX11" fmla="*/ 314039 w 400050"/>
                <a:gd name="connsiteY11" fmla="*/ 190500 h 400050"/>
                <a:gd name="connsiteX12" fmla="*/ 301181 w 400050"/>
                <a:gd name="connsiteY12" fmla="*/ 105632 h 400050"/>
                <a:gd name="connsiteX13" fmla="*/ 335375 w 400050"/>
                <a:gd name="connsiteY13" fmla="*/ 80296 h 400050"/>
                <a:gd name="connsiteX14" fmla="*/ 380524 w 400050"/>
                <a:gd name="connsiteY14" fmla="*/ 190500 h 400050"/>
                <a:gd name="connsiteX15" fmla="*/ 361950 w 400050"/>
                <a:gd name="connsiteY15" fmla="*/ 190500 h 400050"/>
                <a:gd name="connsiteX16" fmla="*/ 361950 w 400050"/>
                <a:gd name="connsiteY16" fmla="*/ 209550 h 400050"/>
                <a:gd name="connsiteX17" fmla="*/ 380524 w 400050"/>
                <a:gd name="connsiteY17" fmla="*/ 209550 h 400050"/>
                <a:gd name="connsiteX18" fmla="*/ 190500 w 400050"/>
                <a:gd name="connsiteY18" fmla="*/ 380048 h 400050"/>
                <a:gd name="connsiteX19" fmla="*/ 122492 w 400050"/>
                <a:gd name="connsiteY19" fmla="*/ 303371 h 400050"/>
                <a:gd name="connsiteX20" fmla="*/ 190500 w 400050"/>
                <a:gd name="connsiteY20" fmla="*/ 286417 h 400050"/>
                <a:gd name="connsiteX21" fmla="*/ 190500 w 400050"/>
                <a:gd name="connsiteY21" fmla="*/ 380048 h 400050"/>
                <a:gd name="connsiteX22" fmla="*/ 209550 w 400050"/>
                <a:gd name="connsiteY22" fmla="*/ 286417 h 400050"/>
                <a:gd name="connsiteX23" fmla="*/ 277559 w 400050"/>
                <a:gd name="connsiteY23" fmla="*/ 303371 h 400050"/>
                <a:gd name="connsiteX24" fmla="*/ 209550 w 400050"/>
                <a:gd name="connsiteY24" fmla="*/ 380048 h 400050"/>
                <a:gd name="connsiteX25" fmla="*/ 209550 w 400050"/>
                <a:gd name="connsiteY25" fmla="*/ 286417 h 400050"/>
                <a:gd name="connsiteX26" fmla="*/ 283655 w 400050"/>
                <a:gd name="connsiteY26" fmla="*/ 285083 h 400050"/>
                <a:gd name="connsiteX27" fmla="*/ 209550 w 400050"/>
                <a:gd name="connsiteY27" fmla="*/ 266986 h 400050"/>
                <a:gd name="connsiteX28" fmla="*/ 209550 w 400050"/>
                <a:gd name="connsiteY28" fmla="*/ 209550 h 400050"/>
                <a:gd name="connsiteX29" fmla="*/ 294989 w 400050"/>
                <a:gd name="connsiteY29" fmla="*/ 209550 h 400050"/>
                <a:gd name="connsiteX30" fmla="*/ 283655 w 400050"/>
                <a:gd name="connsiteY30" fmla="*/ 285083 h 400050"/>
                <a:gd name="connsiteX31" fmla="*/ 209550 w 400050"/>
                <a:gd name="connsiteY31" fmla="*/ 190500 h 400050"/>
                <a:gd name="connsiteX32" fmla="*/ 209550 w 400050"/>
                <a:gd name="connsiteY32" fmla="*/ 133064 h 400050"/>
                <a:gd name="connsiteX33" fmla="*/ 283655 w 400050"/>
                <a:gd name="connsiteY33" fmla="*/ 114967 h 400050"/>
                <a:gd name="connsiteX34" fmla="*/ 294989 w 400050"/>
                <a:gd name="connsiteY34" fmla="*/ 190500 h 400050"/>
                <a:gd name="connsiteX35" fmla="*/ 209550 w 400050"/>
                <a:gd name="connsiteY35" fmla="*/ 190500 h 400050"/>
                <a:gd name="connsiteX36" fmla="*/ 209550 w 400050"/>
                <a:gd name="connsiteY36" fmla="*/ 113633 h 400050"/>
                <a:gd name="connsiteX37" fmla="*/ 209550 w 400050"/>
                <a:gd name="connsiteY37" fmla="*/ 20003 h 400050"/>
                <a:gd name="connsiteX38" fmla="*/ 277559 w 400050"/>
                <a:gd name="connsiteY38" fmla="*/ 96679 h 400050"/>
                <a:gd name="connsiteX39" fmla="*/ 209550 w 400050"/>
                <a:gd name="connsiteY39" fmla="*/ 113633 h 400050"/>
                <a:gd name="connsiteX40" fmla="*/ 190500 w 400050"/>
                <a:gd name="connsiteY40" fmla="*/ 113633 h 400050"/>
                <a:gd name="connsiteX41" fmla="*/ 122492 w 400050"/>
                <a:gd name="connsiteY41" fmla="*/ 96679 h 400050"/>
                <a:gd name="connsiteX42" fmla="*/ 190500 w 400050"/>
                <a:gd name="connsiteY42" fmla="*/ 20003 h 400050"/>
                <a:gd name="connsiteX43" fmla="*/ 190500 w 400050"/>
                <a:gd name="connsiteY43" fmla="*/ 113633 h 400050"/>
                <a:gd name="connsiteX44" fmla="*/ 116395 w 400050"/>
                <a:gd name="connsiteY44" fmla="*/ 114967 h 400050"/>
                <a:gd name="connsiteX45" fmla="*/ 190500 w 400050"/>
                <a:gd name="connsiteY45" fmla="*/ 133064 h 400050"/>
                <a:gd name="connsiteX46" fmla="*/ 190500 w 400050"/>
                <a:gd name="connsiteY46" fmla="*/ 190500 h 400050"/>
                <a:gd name="connsiteX47" fmla="*/ 105061 w 400050"/>
                <a:gd name="connsiteY47" fmla="*/ 190500 h 400050"/>
                <a:gd name="connsiteX48" fmla="*/ 116395 w 400050"/>
                <a:gd name="connsiteY48" fmla="*/ 114967 h 400050"/>
                <a:gd name="connsiteX49" fmla="*/ 190500 w 400050"/>
                <a:gd name="connsiteY49" fmla="*/ 209550 h 400050"/>
                <a:gd name="connsiteX50" fmla="*/ 190500 w 400050"/>
                <a:gd name="connsiteY50" fmla="*/ 266986 h 400050"/>
                <a:gd name="connsiteX51" fmla="*/ 116395 w 400050"/>
                <a:gd name="connsiteY51" fmla="*/ 285083 h 400050"/>
                <a:gd name="connsiteX52" fmla="*/ 105061 w 400050"/>
                <a:gd name="connsiteY52" fmla="*/ 209550 h 400050"/>
                <a:gd name="connsiteX53" fmla="*/ 190500 w 400050"/>
                <a:gd name="connsiteY53" fmla="*/ 209550 h 400050"/>
                <a:gd name="connsiteX54" fmla="*/ 139541 w 400050"/>
                <a:gd name="connsiteY54" fmla="*/ 370427 h 400050"/>
                <a:gd name="connsiteX55" fmla="*/ 78010 w 400050"/>
                <a:gd name="connsiteY55" fmla="*/ 333375 h 400050"/>
                <a:gd name="connsiteX56" fmla="*/ 105061 w 400050"/>
                <a:gd name="connsiteY56" fmla="*/ 312896 h 400050"/>
                <a:gd name="connsiteX57" fmla="*/ 139541 w 400050"/>
                <a:gd name="connsiteY57" fmla="*/ 370523 h 400050"/>
                <a:gd name="connsiteX58" fmla="*/ 139541 w 400050"/>
                <a:gd name="connsiteY58" fmla="*/ 370427 h 400050"/>
                <a:gd name="connsiteX59" fmla="*/ 294989 w 400050"/>
                <a:gd name="connsiteY59" fmla="*/ 312801 h 400050"/>
                <a:gd name="connsiteX60" fmla="*/ 322040 w 400050"/>
                <a:gd name="connsiteY60" fmla="*/ 333280 h 400050"/>
                <a:gd name="connsiteX61" fmla="*/ 260509 w 400050"/>
                <a:gd name="connsiteY61" fmla="*/ 370332 h 400050"/>
                <a:gd name="connsiteX62" fmla="*/ 294989 w 400050"/>
                <a:gd name="connsiteY62" fmla="*/ 312706 h 400050"/>
                <a:gd name="connsiteX63" fmla="*/ 294989 w 400050"/>
                <a:gd name="connsiteY63" fmla="*/ 312801 h 400050"/>
                <a:gd name="connsiteX64" fmla="*/ 294989 w 400050"/>
                <a:gd name="connsiteY64" fmla="*/ 87344 h 400050"/>
                <a:gd name="connsiteX65" fmla="*/ 260509 w 400050"/>
                <a:gd name="connsiteY65" fmla="*/ 29718 h 400050"/>
                <a:gd name="connsiteX66" fmla="*/ 322040 w 400050"/>
                <a:gd name="connsiteY66" fmla="*/ 66770 h 400050"/>
                <a:gd name="connsiteX67" fmla="*/ 294989 w 400050"/>
                <a:gd name="connsiteY67" fmla="*/ 87249 h 400050"/>
                <a:gd name="connsiteX68" fmla="*/ 294989 w 400050"/>
                <a:gd name="connsiteY68" fmla="*/ 87344 h 400050"/>
                <a:gd name="connsiteX69" fmla="*/ 105061 w 400050"/>
                <a:gd name="connsiteY69" fmla="*/ 87344 h 400050"/>
                <a:gd name="connsiteX70" fmla="*/ 78010 w 400050"/>
                <a:gd name="connsiteY70" fmla="*/ 66866 h 400050"/>
                <a:gd name="connsiteX71" fmla="*/ 139541 w 400050"/>
                <a:gd name="connsiteY71" fmla="*/ 29813 h 400050"/>
                <a:gd name="connsiteX72" fmla="*/ 105061 w 400050"/>
                <a:gd name="connsiteY72" fmla="*/ 87440 h 400050"/>
                <a:gd name="connsiteX73" fmla="*/ 105061 w 400050"/>
                <a:gd name="connsiteY73" fmla="*/ 87344 h 400050"/>
                <a:gd name="connsiteX74" fmla="*/ 98869 w 400050"/>
                <a:gd name="connsiteY74" fmla="*/ 105728 h 400050"/>
                <a:gd name="connsiteX75" fmla="*/ 86011 w 400050"/>
                <a:gd name="connsiteY75" fmla="*/ 190595 h 400050"/>
                <a:gd name="connsiteX76" fmla="*/ 19526 w 400050"/>
                <a:gd name="connsiteY76" fmla="*/ 190595 h 400050"/>
                <a:gd name="connsiteX77" fmla="*/ 64675 w 400050"/>
                <a:gd name="connsiteY77" fmla="*/ 80391 h 400050"/>
                <a:gd name="connsiteX78" fmla="*/ 98869 w 400050"/>
                <a:gd name="connsiteY78" fmla="*/ 105728 h 400050"/>
                <a:gd name="connsiteX79" fmla="*/ 86011 w 400050"/>
                <a:gd name="connsiteY79" fmla="*/ 209645 h 400050"/>
                <a:gd name="connsiteX80" fmla="*/ 98869 w 400050"/>
                <a:gd name="connsiteY80" fmla="*/ 294513 h 400050"/>
                <a:gd name="connsiteX81" fmla="*/ 64675 w 400050"/>
                <a:gd name="connsiteY81" fmla="*/ 319850 h 400050"/>
                <a:gd name="connsiteX82" fmla="*/ 19526 w 400050"/>
                <a:gd name="connsiteY82" fmla="*/ 209645 h 400050"/>
                <a:gd name="connsiteX83" fmla="*/ 86011 w 400050"/>
                <a:gd name="connsiteY83" fmla="*/ 209645 h 400050"/>
                <a:gd name="connsiteX0" fmla="*/ 200025 w 400050"/>
                <a:gd name="connsiteY0" fmla="*/ 400050 h 400050"/>
                <a:gd name="connsiteX1" fmla="*/ 400050 w 400050"/>
                <a:gd name="connsiteY1" fmla="*/ 200025 h 400050"/>
                <a:gd name="connsiteX2" fmla="*/ 200025 w 400050"/>
                <a:gd name="connsiteY2" fmla="*/ 0 h 400050"/>
                <a:gd name="connsiteX3" fmla="*/ 0 w 400050"/>
                <a:gd name="connsiteY3" fmla="*/ 200025 h 400050"/>
                <a:gd name="connsiteX4" fmla="*/ 200025 w 400050"/>
                <a:gd name="connsiteY4" fmla="*/ 400050 h 400050"/>
                <a:gd name="connsiteX5" fmla="*/ 380524 w 400050"/>
                <a:gd name="connsiteY5" fmla="*/ 209550 h 400050"/>
                <a:gd name="connsiteX6" fmla="*/ 335375 w 400050"/>
                <a:gd name="connsiteY6" fmla="*/ 319754 h 400050"/>
                <a:gd name="connsiteX7" fmla="*/ 301181 w 400050"/>
                <a:gd name="connsiteY7" fmla="*/ 294418 h 400050"/>
                <a:gd name="connsiteX8" fmla="*/ 314039 w 400050"/>
                <a:gd name="connsiteY8" fmla="*/ 209550 h 400050"/>
                <a:gd name="connsiteX9" fmla="*/ 342900 w 400050"/>
                <a:gd name="connsiteY9" fmla="*/ 209550 h 400050"/>
                <a:gd name="connsiteX10" fmla="*/ 342900 w 400050"/>
                <a:gd name="connsiteY10" fmla="*/ 190500 h 400050"/>
                <a:gd name="connsiteX11" fmla="*/ 314039 w 400050"/>
                <a:gd name="connsiteY11" fmla="*/ 190500 h 400050"/>
                <a:gd name="connsiteX12" fmla="*/ 301181 w 400050"/>
                <a:gd name="connsiteY12" fmla="*/ 105632 h 400050"/>
                <a:gd name="connsiteX13" fmla="*/ 335375 w 400050"/>
                <a:gd name="connsiteY13" fmla="*/ 80296 h 400050"/>
                <a:gd name="connsiteX14" fmla="*/ 380524 w 400050"/>
                <a:gd name="connsiteY14" fmla="*/ 190500 h 400050"/>
                <a:gd name="connsiteX15" fmla="*/ 361950 w 400050"/>
                <a:gd name="connsiteY15" fmla="*/ 190500 h 400050"/>
                <a:gd name="connsiteX16" fmla="*/ 362982 w 400050"/>
                <a:gd name="connsiteY16" fmla="*/ 190831 h 400050"/>
                <a:gd name="connsiteX17" fmla="*/ 361950 w 400050"/>
                <a:gd name="connsiteY17" fmla="*/ 209550 h 400050"/>
                <a:gd name="connsiteX18" fmla="*/ 380524 w 400050"/>
                <a:gd name="connsiteY18" fmla="*/ 209550 h 400050"/>
                <a:gd name="connsiteX19" fmla="*/ 190500 w 400050"/>
                <a:gd name="connsiteY19" fmla="*/ 380048 h 400050"/>
                <a:gd name="connsiteX20" fmla="*/ 122492 w 400050"/>
                <a:gd name="connsiteY20" fmla="*/ 303371 h 400050"/>
                <a:gd name="connsiteX21" fmla="*/ 190500 w 400050"/>
                <a:gd name="connsiteY21" fmla="*/ 286417 h 400050"/>
                <a:gd name="connsiteX22" fmla="*/ 190500 w 400050"/>
                <a:gd name="connsiteY22" fmla="*/ 380048 h 400050"/>
                <a:gd name="connsiteX23" fmla="*/ 209550 w 400050"/>
                <a:gd name="connsiteY23" fmla="*/ 286417 h 400050"/>
                <a:gd name="connsiteX24" fmla="*/ 277559 w 400050"/>
                <a:gd name="connsiteY24" fmla="*/ 303371 h 400050"/>
                <a:gd name="connsiteX25" fmla="*/ 209550 w 400050"/>
                <a:gd name="connsiteY25" fmla="*/ 380048 h 400050"/>
                <a:gd name="connsiteX26" fmla="*/ 209550 w 400050"/>
                <a:gd name="connsiteY26" fmla="*/ 286417 h 400050"/>
                <a:gd name="connsiteX27" fmla="*/ 283655 w 400050"/>
                <a:gd name="connsiteY27" fmla="*/ 285083 h 400050"/>
                <a:gd name="connsiteX28" fmla="*/ 209550 w 400050"/>
                <a:gd name="connsiteY28" fmla="*/ 266986 h 400050"/>
                <a:gd name="connsiteX29" fmla="*/ 209550 w 400050"/>
                <a:gd name="connsiteY29" fmla="*/ 209550 h 400050"/>
                <a:gd name="connsiteX30" fmla="*/ 294989 w 400050"/>
                <a:gd name="connsiteY30" fmla="*/ 209550 h 400050"/>
                <a:gd name="connsiteX31" fmla="*/ 283655 w 400050"/>
                <a:gd name="connsiteY31" fmla="*/ 285083 h 400050"/>
                <a:gd name="connsiteX32" fmla="*/ 209550 w 400050"/>
                <a:gd name="connsiteY32" fmla="*/ 190500 h 400050"/>
                <a:gd name="connsiteX33" fmla="*/ 209550 w 400050"/>
                <a:gd name="connsiteY33" fmla="*/ 133064 h 400050"/>
                <a:gd name="connsiteX34" fmla="*/ 283655 w 400050"/>
                <a:gd name="connsiteY34" fmla="*/ 114967 h 400050"/>
                <a:gd name="connsiteX35" fmla="*/ 294989 w 400050"/>
                <a:gd name="connsiteY35" fmla="*/ 190500 h 400050"/>
                <a:gd name="connsiteX36" fmla="*/ 209550 w 400050"/>
                <a:gd name="connsiteY36" fmla="*/ 190500 h 400050"/>
                <a:gd name="connsiteX37" fmla="*/ 209550 w 400050"/>
                <a:gd name="connsiteY37" fmla="*/ 113633 h 400050"/>
                <a:gd name="connsiteX38" fmla="*/ 209550 w 400050"/>
                <a:gd name="connsiteY38" fmla="*/ 20003 h 400050"/>
                <a:gd name="connsiteX39" fmla="*/ 277559 w 400050"/>
                <a:gd name="connsiteY39" fmla="*/ 96679 h 400050"/>
                <a:gd name="connsiteX40" fmla="*/ 209550 w 400050"/>
                <a:gd name="connsiteY40" fmla="*/ 113633 h 400050"/>
                <a:gd name="connsiteX41" fmla="*/ 190500 w 400050"/>
                <a:gd name="connsiteY41" fmla="*/ 113633 h 400050"/>
                <a:gd name="connsiteX42" fmla="*/ 122492 w 400050"/>
                <a:gd name="connsiteY42" fmla="*/ 96679 h 400050"/>
                <a:gd name="connsiteX43" fmla="*/ 190500 w 400050"/>
                <a:gd name="connsiteY43" fmla="*/ 20003 h 400050"/>
                <a:gd name="connsiteX44" fmla="*/ 190500 w 400050"/>
                <a:gd name="connsiteY44" fmla="*/ 113633 h 400050"/>
                <a:gd name="connsiteX45" fmla="*/ 116395 w 400050"/>
                <a:gd name="connsiteY45" fmla="*/ 114967 h 400050"/>
                <a:gd name="connsiteX46" fmla="*/ 190500 w 400050"/>
                <a:gd name="connsiteY46" fmla="*/ 133064 h 400050"/>
                <a:gd name="connsiteX47" fmla="*/ 190500 w 400050"/>
                <a:gd name="connsiteY47" fmla="*/ 190500 h 400050"/>
                <a:gd name="connsiteX48" fmla="*/ 105061 w 400050"/>
                <a:gd name="connsiteY48" fmla="*/ 190500 h 400050"/>
                <a:gd name="connsiteX49" fmla="*/ 116395 w 400050"/>
                <a:gd name="connsiteY49" fmla="*/ 114967 h 400050"/>
                <a:gd name="connsiteX50" fmla="*/ 190500 w 400050"/>
                <a:gd name="connsiteY50" fmla="*/ 209550 h 400050"/>
                <a:gd name="connsiteX51" fmla="*/ 190500 w 400050"/>
                <a:gd name="connsiteY51" fmla="*/ 266986 h 400050"/>
                <a:gd name="connsiteX52" fmla="*/ 116395 w 400050"/>
                <a:gd name="connsiteY52" fmla="*/ 285083 h 400050"/>
                <a:gd name="connsiteX53" fmla="*/ 105061 w 400050"/>
                <a:gd name="connsiteY53" fmla="*/ 209550 h 400050"/>
                <a:gd name="connsiteX54" fmla="*/ 190500 w 400050"/>
                <a:gd name="connsiteY54" fmla="*/ 209550 h 400050"/>
                <a:gd name="connsiteX55" fmla="*/ 139541 w 400050"/>
                <a:gd name="connsiteY55" fmla="*/ 370427 h 400050"/>
                <a:gd name="connsiteX56" fmla="*/ 78010 w 400050"/>
                <a:gd name="connsiteY56" fmla="*/ 333375 h 400050"/>
                <a:gd name="connsiteX57" fmla="*/ 105061 w 400050"/>
                <a:gd name="connsiteY57" fmla="*/ 312896 h 400050"/>
                <a:gd name="connsiteX58" fmla="*/ 139541 w 400050"/>
                <a:gd name="connsiteY58" fmla="*/ 370523 h 400050"/>
                <a:gd name="connsiteX59" fmla="*/ 139541 w 400050"/>
                <a:gd name="connsiteY59" fmla="*/ 370427 h 400050"/>
                <a:gd name="connsiteX60" fmla="*/ 294989 w 400050"/>
                <a:gd name="connsiteY60" fmla="*/ 312801 h 400050"/>
                <a:gd name="connsiteX61" fmla="*/ 322040 w 400050"/>
                <a:gd name="connsiteY61" fmla="*/ 333280 h 400050"/>
                <a:gd name="connsiteX62" fmla="*/ 260509 w 400050"/>
                <a:gd name="connsiteY62" fmla="*/ 370332 h 400050"/>
                <a:gd name="connsiteX63" fmla="*/ 294989 w 400050"/>
                <a:gd name="connsiteY63" fmla="*/ 312706 h 400050"/>
                <a:gd name="connsiteX64" fmla="*/ 294989 w 400050"/>
                <a:gd name="connsiteY64" fmla="*/ 312801 h 400050"/>
                <a:gd name="connsiteX65" fmla="*/ 294989 w 400050"/>
                <a:gd name="connsiteY65" fmla="*/ 87344 h 400050"/>
                <a:gd name="connsiteX66" fmla="*/ 260509 w 400050"/>
                <a:gd name="connsiteY66" fmla="*/ 29718 h 400050"/>
                <a:gd name="connsiteX67" fmla="*/ 322040 w 400050"/>
                <a:gd name="connsiteY67" fmla="*/ 66770 h 400050"/>
                <a:gd name="connsiteX68" fmla="*/ 294989 w 400050"/>
                <a:gd name="connsiteY68" fmla="*/ 87249 h 400050"/>
                <a:gd name="connsiteX69" fmla="*/ 294989 w 400050"/>
                <a:gd name="connsiteY69" fmla="*/ 87344 h 400050"/>
                <a:gd name="connsiteX70" fmla="*/ 105061 w 400050"/>
                <a:gd name="connsiteY70" fmla="*/ 87344 h 400050"/>
                <a:gd name="connsiteX71" fmla="*/ 78010 w 400050"/>
                <a:gd name="connsiteY71" fmla="*/ 66866 h 400050"/>
                <a:gd name="connsiteX72" fmla="*/ 139541 w 400050"/>
                <a:gd name="connsiteY72" fmla="*/ 29813 h 400050"/>
                <a:gd name="connsiteX73" fmla="*/ 105061 w 400050"/>
                <a:gd name="connsiteY73" fmla="*/ 87440 h 400050"/>
                <a:gd name="connsiteX74" fmla="*/ 105061 w 400050"/>
                <a:gd name="connsiteY74" fmla="*/ 87344 h 400050"/>
                <a:gd name="connsiteX75" fmla="*/ 98869 w 400050"/>
                <a:gd name="connsiteY75" fmla="*/ 105728 h 400050"/>
                <a:gd name="connsiteX76" fmla="*/ 86011 w 400050"/>
                <a:gd name="connsiteY76" fmla="*/ 190595 h 400050"/>
                <a:gd name="connsiteX77" fmla="*/ 19526 w 400050"/>
                <a:gd name="connsiteY77" fmla="*/ 190595 h 400050"/>
                <a:gd name="connsiteX78" fmla="*/ 64675 w 400050"/>
                <a:gd name="connsiteY78" fmla="*/ 80391 h 400050"/>
                <a:gd name="connsiteX79" fmla="*/ 98869 w 400050"/>
                <a:gd name="connsiteY79" fmla="*/ 105728 h 400050"/>
                <a:gd name="connsiteX80" fmla="*/ 86011 w 400050"/>
                <a:gd name="connsiteY80" fmla="*/ 209645 h 400050"/>
                <a:gd name="connsiteX81" fmla="*/ 98869 w 400050"/>
                <a:gd name="connsiteY81" fmla="*/ 294513 h 400050"/>
                <a:gd name="connsiteX82" fmla="*/ 64675 w 400050"/>
                <a:gd name="connsiteY82" fmla="*/ 319850 h 400050"/>
                <a:gd name="connsiteX83" fmla="*/ 19526 w 400050"/>
                <a:gd name="connsiteY83" fmla="*/ 209645 h 400050"/>
                <a:gd name="connsiteX84" fmla="*/ 86011 w 400050"/>
                <a:gd name="connsiteY84" fmla="*/ 2096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400050" h="400050">
                  <a:moveTo>
                    <a:pt x="200025" y="400050"/>
                  </a:moveTo>
                  <a:cubicBezTo>
                    <a:pt x="310325" y="400050"/>
                    <a:pt x="400050" y="310325"/>
                    <a:pt x="400050" y="200025"/>
                  </a:cubicBezTo>
                  <a:cubicBezTo>
                    <a:pt x="400050" y="89726"/>
                    <a:pt x="310325" y="0"/>
                    <a:pt x="200025" y="0"/>
                  </a:cubicBezTo>
                  <a:cubicBezTo>
                    <a:pt x="89726" y="0"/>
                    <a:pt x="0" y="89726"/>
                    <a:pt x="0" y="200025"/>
                  </a:cubicBezTo>
                  <a:cubicBezTo>
                    <a:pt x="0" y="310325"/>
                    <a:pt x="89726" y="400050"/>
                    <a:pt x="200025" y="400050"/>
                  </a:cubicBezTo>
                  <a:close/>
                  <a:moveTo>
                    <a:pt x="380524" y="209550"/>
                  </a:moveTo>
                  <a:cubicBezTo>
                    <a:pt x="378333" y="251746"/>
                    <a:pt x="361664" y="290036"/>
                    <a:pt x="335375" y="319754"/>
                  </a:cubicBezTo>
                  <a:cubicBezTo>
                    <a:pt x="324898" y="309944"/>
                    <a:pt x="313373" y="301466"/>
                    <a:pt x="301181" y="294418"/>
                  </a:cubicBezTo>
                  <a:cubicBezTo>
                    <a:pt x="308800" y="269081"/>
                    <a:pt x="313277" y="240316"/>
                    <a:pt x="314039" y="209550"/>
                  </a:cubicBezTo>
                  <a:lnTo>
                    <a:pt x="342900" y="209550"/>
                  </a:lnTo>
                  <a:cubicBezTo>
                    <a:pt x="347710" y="206375"/>
                    <a:pt x="347710" y="193675"/>
                    <a:pt x="342900" y="190500"/>
                  </a:cubicBezTo>
                  <a:lnTo>
                    <a:pt x="314039" y="190500"/>
                  </a:lnTo>
                  <a:cubicBezTo>
                    <a:pt x="313277" y="159734"/>
                    <a:pt x="308800" y="131064"/>
                    <a:pt x="301181" y="105632"/>
                  </a:cubicBezTo>
                  <a:cubicBezTo>
                    <a:pt x="313468" y="98489"/>
                    <a:pt x="324898" y="90011"/>
                    <a:pt x="335375" y="80296"/>
                  </a:cubicBezTo>
                  <a:cubicBezTo>
                    <a:pt x="361664" y="110014"/>
                    <a:pt x="378238" y="148304"/>
                    <a:pt x="380524" y="190500"/>
                  </a:cubicBezTo>
                  <a:lnTo>
                    <a:pt x="361950" y="190500"/>
                  </a:lnTo>
                  <a:lnTo>
                    <a:pt x="362982" y="190831"/>
                  </a:lnTo>
                  <a:lnTo>
                    <a:pt x="361950" y="209550"/>
                  </a:lnTo>
                  <a:lnTo>
                    <a:pt x="380524" y="209550"/>
                  </a:lnTo>
                  <a:close/>
                  <a:moveTo>
                    <a:pt x="190500" y="380048"/>
                  </a:moveTo>
                  <a:cubicBezTo>
                    <a:pt x="162782" y="374523"/>
                    <a:pt x="138113" y="345186"/>
                    <a:pt x="122492" y="303371"/>
                  </a:cubicBezTo>
                  <a:cubicBezTo>
                    <a:pt x="143637" y="293275"/>
                    <a:pt x="166973" y="287655"/>
                    <a:pt x="190500" y="286417"/>
                  </a:cubicBezTo>
                  <a:lnTo>
                    <a:pt x="190500" y="380048"/>
                  </a:lnTo>
                  <a:close/>
                  <a:moveTo>
                    <a:pt x="209550" y="286417"/>
                  </a:moveTo>
                  <a:cubicBezTo>
                    <a:pt x="233077" y="287655"/>
                    <a:pt x="256413" y="293275"/>
                    <a:pt x="277559" y="303371"/>
                  </a:cubicBezTo>
                  <a:cubicBezTo>
                    <a:pt x="261938" y="345186"/>
                    <a:pt x="237268" y="374523"/>
                    <a:pt x="209550" y="380048"/>
                  </a:cubicBezTo>
                  <a:lnTo>
                    <a:pt x="209550" y="286417"/>
                  </a:lnTo>
                  <a:close/>
                  <a:moveTo>
                    <a:pt x="283655" y="285083"/>
                  </a:moveTo>
                  <a:cubicBezTo>
                    <a:pt x="260509" y="274320"/>
                    <a:pt x="235268" y="268224"/>
                    <a:pt x="209550" y="266986"/>
                  </a:cubicBezTo>
                  <a:lnTo>
                    <a:pt x="209550" y="209550"/>
                  </a:lnTo>
                  <a:lnTo>
                    <a:pt x="294989" y="209550"/>
                  </a:lnTo>
                  <a:cubicBezTo>
                    <a:pt x="294227" y="236506"/>
                    <a:pt x="290227" y="262223"/>
                    <a:pt x="283655" y="285083"/>
                  </a:cubicBezTo>
                  <a:close/>
                  <a:moveTo>
                    <a:pt x="209550" y="190500"/>
                  </a:moveTo>
                  <a:lnTo>
                    <a:pt x="209550" y="133064"/>
                  </a:lnTo>
                  <a:cubicBezTo>
                    <a:pt x="235268" y="131826"/>
                    <a:pt x="260604" y="125730"/>
                    <a:pt x="283655" y="114967"/>
                  </a:cubicBezTo>
                  <a:cubicBezTo>
                    <a:pt x="290227" y="137827"/>
                    <a:pt x="294227" y="163544"/>
                    <a:pt x="294989" y="190500"/>
                  </a:cubicBezTo>
                  <a:lnTo>
                    <a:pt x="209550" y="190500"/>
                  </a:lnTo>
                  <a:close/>
                  <a:moveTo>
                    <a:pt x="209550" y="113633"/>
                  </a:moveTo>
                  <a:lnTo>
                    <a:pt x="209550" y="20003"/>
                  </a:lnTo>
                  <a:cubicBezTo>
                    <a:pt x="237268" y="25527"/>
                    <a:pt x="261938" y="54864"/>
                    <a:pt x="277559" y="96679"/>
                  </a:cubicBezTo>
                  <a:cubicBezTo>
                    <a:pt x="256413" y="106775"/>
                    <a:pt x="233077" y="112395"/>
                    <a:pt x="209550" y="113633"/>
                  </a:cubicBezTo>
                  <a:close/>
                  <a:moveTo>
                    <a:pt x="190500" y="113633"/>
                  </a:moveTo>
                  <a:cubicBezTo>
                    <a:pt x="166973" y="112395"/>
                    <a:pt x="143637" y="106775"/>
                    <a:pt x="122492" y="96679"/>
                  </a:cubicBezTo>
                  <a:cubicBezTo>
                    <a:pt x="138113" y="54864"/>
                    <a:pt x="162782" y="25527"/>
                    <a:pt x="190500" y="20003"/>
                  </a:cubicBezTo>
                  <a:lnTo>
                    <a:pt x="190500" y="113633"/>
                  </a:lnTo>
                  <a:close/>
                  <a:moveTo>
                    <a:pt x="116395" y="114967"/>
                  </a:moveTo>
                  <a:cubicBezTo>
                    <a:pt x="139541" y="125730"/>
                    <a:pt x="164783" y="131826"/>
                    <a:pt x="190500" y="133064"/>
                  </a:cubicBezTo>
                  <a:lnTo>
                    <a:pt x="190500" y="190500"/>
                  </a:lnTo>
                  <a:lnTo>
                    <a:pt x="105061" y="190500"/>
                  </a:lnTo>
                  <a:cubicBezTo>
                    <a:pt x="105823" y="163544"/>
                    <a:pt x="109823" y="137827"/>
                    <a:pt x="116395" y="114967"/>
                  </a:cubicBezTo>
                  <a:close/>
                  <a:moveTo>
                    <a:pt x="190500" y="209550"/>
                  </a:moveTo>
                  <a:lnTo>
                    <a:pt x="190500" y="266986"/>
                  </a:lnTo>
                  <a:cubicBezTo>
                    <a:pt x="164783" y="268224"/>
                    <a:pt x="139446" y="274320"/>
                    <a:pt x="116395" y="285083"/>
                  </a:cubicBezTo>
                  <a:cubicBezTo>
                    <a:pt x="109823" y="262223"/>
                    <a:pt x="105823" y="236506"/>
                    <a:pt x="105061" y="209550"/>
                  </a:cubicBezTo>
                  <a:lnTo>
                    <a:pt x="190500" y="209550"/>
                  </a:lnTo>
                  <a:close/>
                  <a:moveTo>
                    <a:pt x="139541" y="370427"/>
                  </a:moveTo>
                  <a:cubicBezTo>
                    <a:pt x="116491" y="362236"/>
                    <a:pt x="95726" y="349568"/>
                    <a:pt x="78010" y="333375"/>
                  </a:cubicBezTo>
                  <a:cubicBezTo>
                    <a:pt x="86392" y="325660"/>
                    <a:pt x="95441" y="318802"/>
                    <a:pt x="105061" y="312896"/>
                  </a:cubicBezTo>
                  <a:cubicBezTo>
                    <a:pt x="114014" y="336233"/>
                    <a:pt x="125825" y="355759"/>
                    <a:pt x="139541" y="370523"/>
                  </a:cubicBezTo>
                  <a:lnTo>
                    <a:pt x="139541" y="370427"/>
                  </a:lnTo>
                  <a:close/>
                  <a:moveTo>
                    <a:pt x="294989" y="312801"/>
                  </a:moveTo>
                  <a:cubicBezTo>
                    <a:pt x="304610" y="318707"/>
                    <a:pt x="313658" y="325565"/>
                    <a:pt x="322040" y="333280"/>
                  </a:cubicBezTo>
                  <a:cubicBezTo>
                    <a:pt x="304324" y="349472"/>
                    <a:pt x="283559" y="362141"/>
                    <a:pt x="260509" y="370332"/>
                  </a:cubicBezTo>
                  <a:cubicBezTo>
                    <a:pt x="274225" y="355568"/>
                    <a:pt x="286036" y="336042"/>
                    <a:pt x="294989" y="312706"/>
                  </a:cubicBezTo>
                  <a:lnTo>
                    <a:pt x="294989" y="312801"/>
                  </a:lnTo>
                  <a:close/>
                  <a:moveTo>
                    <a:pt x="294989" y="87344"/>
                  </a:moveTo>
                  <a:cubicBezTo>
                    <a:pt x="286036" y="64008"/>
                    <a:pt x="274225" y="44482"/>
                    <a:pt x="260509" y="29718"/>
                  </a:cubicBezTo>
                  <a:cubicBezTo>
                    <a:pt x="283559" y="37910"/>
                    <a:pt x="304324" y="50578"/>
                    <a:pt x="322040" y="66770"/>
                  </a:cubicBezTo>
                  <a:cubicBezTo>
                    <a:pt x="313658" y="74486"/>
                    <a:pt x="304610" y="81344"/>
                    <a:pt x="294989" y="87249"/>
                  </a:cubicBezTo>
                  <a:lnTo>
                    <a:pt x="294989" y="87344"/>
                  </a:lnTo>
                  <a:close/>
                  <a:moveTo>
                    <a:pt x="105061" y="87344"/>
                  </a:moveTo>
                  <a:cubicBezTo>
                    <a:pt x="95441" y="81439"/>
                    <a:pt x="86392" y="74581"/>
                    <a:pt x="78010" y="66866"/>
                  </a:cubicBezTo>
                  <a:cubicBezTo>
                    <a:pt x="95726" y="50673"/>
                    <a:pt x="116491" y="38005"/>
                    <a:pt x="139541" y="29813"/>
                  </a:cubicBezTo>
                  <a:cubicBezTo>
                    <a:pt x="125825" y="44577"/>
                    <a:pt x="114014" y="64103"/>
                    <a:pt x="105061" y="87440"/>
                  </a:cubicBezTo>
                  <a:lnTo>
                    <a:pt x="105061" y="87344"/>
                  </a:lnTo>
                  <a:close/>
                  <a:moveTo>
                    <a:pt x="98869" y="105728"/>
                  </a:moveTo>
                  <a:cubicBezTo>
                    <a:pt x="91250" y="131064"/>
                    <a:pt x="86773" y="159830"/>
                    <a:pt x="86011" y="190595"/>
                  </a:cubicBezTo>
                  <a:lnTo>
                    <a:pt x="19526" y="190595"/>
                  </a:lnTo>
                  <a:cubicBezTo>
                    <a:pt x="21717" y="148400"/>
                    <a:pt x="38386" y="110109"/>
                    <a:pt x="64675" y="80391"/>
                  </a:cubicBezTo>
                  <a:cubicBezTo>
                    <a:pt x="75152" y="90202"/>
                    <a:pt x="86678" y="98679"/>
                    <a:pt x="98869" y="105728"/>
                  </a:cubicBezTo>
                  <a:close/>
                  <a:moveTo>
                    <a:pt x="86011" y="209645"/>
                  </a:moveTo>
                  <a:cubicBezTo>
                    <a:pt x="86773" y="240411"/>
                    <a:pt x="91250" y="269081"/>
                    <a:pt x="98869" y="294513"/>
                  </a:cubicBezTo>
                  <a:cubicBezTo>
                    <a:pt x="86582" y="301657"/>
                    <a:pt x="75152" y="310134"/>
                    <a:pt x="64675" y="319850"/>
                  </a:cubicBezTo>
                  <a:cubicBezTo>
                    <a:pt x="38386" y="290132"/>
                    <a:pt x="21812" y="251841"/>
                    <a:pt x="19526" y="209645"/>
                  </a:cubicBezTo>
                  <a:lnTo>
                    <a:pt x="86011" y="20964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Rettangolo 26">
              <a:extLst>
                <a:ext uri="{FF2B5EF4-FFF2-40B4-BE49-F238E27FC236}">
                  <a16:creationId xmlns:a16="http://schemas.microsoft.com/office/drawing/2014/main" id="{81DD11E7-A2DA-4BEC-8538-7B492B9A26AB}"/>
                </a:ext>
              </a:extLst>
            </p:cNvPr>
            <p:cNvSpPr/>
            <p:nvPr/>
          </p:nvSpPr>
          <p:spPr>
            <a:xfrm>
              <a:off x="-788670" y="2139315"/>
              <a:ext cx="201930" cy="495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Elemento grafico 29">
            <a:extLst>
              <a:ext uri="{FF2B5EF4-FFF2-40B4-BE49-F238E27FC236}">
                <a16:creationId xmlns:a16="http://schemas.microsoft.com/office/drawing/2014/main" id="{0F19B4EE-E820-43F9-B9ED-A0696F5334C3}"/>
              </a:ext>
            </a:extLst>
          </p:cNvPr>
          <p:cNvGrpSpPr/>
          <p:nvPr/>
        </p:nvGrpSpPr>
        <p:grpSpPr>
          <a:xfrm>
            <a:off x="6963788" y="3580234"/>
            <a:ext cx="338200" cy="231417"/>
            <a:chOff x="7029568" y="4077754"/>
            <a:chExt cx="576293" cy="394335"/>
          </a:xfrm>
          <a:solidFill>
            <a:srgbClr val="000000"/>
          </a:solidFill>
        </p:grpSpPr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id="{7E81537C-3750-4BFF-A440-92A1364A8E31}"/>
                </a:ext>
              </a:extLst>
            </p:cNvPr>
            <p:cNvSpPr/>
            <p:nvPr/>
          </p:nvSpPr>
          <p:spPr>
            <a:xfrm>
              <a:off x="7226373" y="4172142"/>
              <a:ext cx="176313" cy="198690"/>
            </a:xfrm>
            <a:custGeom>
              <a:avLst/>
              <a:gdLst>
                <a:gd name="connsiteX0" fmla="*/ 197213 w 205070"/>
                <a:gd name="connsiteY0" fmla="*/ 103436 h 231097"/>
                <a:gd name="connsiteX1" fmla="*/ 197213 w 205070"/>
                <a:gd name="connsiteY1" fmla="*/ 132011 h 231097"/>
                <a:gd name="connsiteX2" fmla="*/ 110535 w 205070"/>
                <a:gd name="connsiteY2" fmla="*/ 180589 h 231097"/>
                <a:gd name="connsiteX3" fmla="*/ 23858 w 205070"/>
                <a:gd name="connsiteY3" fmla="*/ 229166 h 231097"/>
                <a:gd name="connsiteX4" fmla="*/ 45 w 205070"/>
                <a:gd name="connsiteY4" fmla="*/ 214879 h 231097"/>
                <a:gd name="connsiteX5" fmla="*/ 998 w 205070"/>
                <a:gd name="connsiteY5" fmla="*/ 114866 h 231097"/>
                <a:gd name="connsiteX6" fmla="*/ 1950 w 205070"/>
                <a:gd name="connsiteY6" fmla="*/ 15806 h 231097"/>
                <a:gd name="connsiteX7" fmla="*/ 26715 w 205070"/>
                <a:gd name="connsiteY7" fmla="*/ 2471 h 231097"/>
                <a:gd name="connsiteX8" fmla="*/ 111488 w 205070"/>
                <a:gd name="connsiteY8" fmla="*/ 52954 h 231097"/>
                <a:gd name="connsiteX9" fmla="*/ 197213 w 205070"/>
                <a:gd name="connsiteY9" fmla="*/ 103436 h 231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5070" h="231097">
                  <a:moveTo>
                    <a:pt x="197213" y="103436"/>
                  </a:moveTo>
                  <a:cubicBezTo>
                    <a:pt x="207690" y="110104"/>
                    <a:pt x="207690" y="125344"/>
                    <a:pt x="197213" y="132011"/>
                  </a:cubicBezTo>
                  <a:lnTo>
                    <a:pt x="110535" y="180589"/>
                  </a:lnTo>
                  <a:lnTo>
                    <a:pt x="23858" y="229166"/>
                  </a:lnTo>
                  <a:cubicBezTo>
                    <a:pt x="13380" y="234881"/>
                    <a:pt x="-907" y="227261"/>
                    <a:pt x="45" y="214879"/>
                  </a:cubicBezTo>
                  <a:lnTo>
                    <a:pt x="998" y="114866"/>
                  </a:lnTo>
                  <a:lnTo>
                    <a:pt x="1950" y="15806"/>
                  </a:lnTo>
                  <a:cubicBezTo>
                    <a:pt x="1950" y="3424"/>
                    <a:pt x="16238" y="-4196"/>
                    <a:pt x="26715" y="2471"/>
                  </a:cubicBezTo>
                  <a:lnTo>
                    <a:pt x="111488" y="52954"/>
                  </a:lnTo>
                  <a:lnTo>
                    <a:pt x="197213" y="103436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id="{8EDF8F68-9536-4569-96D0-FE4149F5E422}"/>
                </a:ext>
              </a:extLst>
            </p:cNvPr>
            <p:cNvSpPr/>
            <p:nvPr/>
          </p:nvSpPr>
          <p:spPr>
            <a:xfrm>
              <a:off x="7029568" y="4077754"/>
              <a:ext cx="576293" cy="394335"/>
            </a:xfrm>
            <a:custGeom>
              <a:avLst/>
              <a:gdLst>
                <a:gd name="connsiteX0" fmla="*/ 532448 w 576293"/>
                <a:gd name="connsiteY0" fmla="*/ 394335 h 394335"/>
                <a:gd name="connsiteX1" fmla="*/ 44768 w 576293"/>
                <a:gd name="connsiteY1" fmla="*/ 394335 h 394335"/>
                <a:gd name="connsiteX2" fmla="*/ 0 w 576293"/>
                <a:gd name="connsiteY2" fmla="*/ 349568 h 394335"/>
                <a:gd name="connsiteX3" fmla="*/ 0 w 576293"/>
                <a:gd name="connsiteY3" fmla="*/ 44768 h 394335"/>
                <a:gd name="connsiteX4" fmla="*/ 44768 w 576293"/>
                <a:gd name="connsiteY4" fmla="*/ 0 h 394335"/>
                <a:gd name="connsiteX5" fmla="*/ 531495 w 576293"/>
                <a:gd name="connsiteY5" fmla="*/ 0 h 394335"/>
                <a:gd name="connsiteX6" fmla="*/ 576263 w 576293"/>
                <a:gd name="connsiteY6" fmla="*/ 44768 h 394335"/>
                <a:gd name="connsiteX7" fmla="*/ 576263 w 576293"/>
                <a:gd name="connsiteY7" fmla="*/ 349568 h 394335"/>
                <a:gd name="connsiteX8" fmla="*/ 532448 w 576293"/>
                <a:gd name="connsiteY8" fmla="*/ 394335 h 394335"/>
                <a:gd name="connsiteX9" fmla="*/ 44768 w 576293"/>
                <a:gd name="connsiteY9" fmla="*/ 32385 h 394335"/>
                <a:gd name="connsiteX10" fmla="*/ 31433 w 576293"/>
                <a:gd name="connsiteY10" fmla="*/ 45720 h 394335"/>
                <a:gd name="connsiteX11" fmla="*/ 31433 w 576293"/>
                <a:gd name="connsiteY11" fmla="*/ 350520 h 394335"/>
                <a:gd name="connsiteX12" fmla="*/ 44768 w 576293"/>
                <a:gd name="connsiteY12" fmla="*/ 363855 h 394335"/>
                <a:gd name="connsiteX13" fmla="*/ 531495 w 576293"/>
                <a:gd name="connsiteY13" fmla="*/ 363855 h 394335"/>
                <a:gd name="connsiteX14" fmla="*/ 544830 w 576293"/>
                <a:gd name="connsiteY14" fmla="*/ 350520 h 394335"/>
                <a:gd name="connsiteX15" fmla="*/ 544830 w 576293"/>
                <a:gd name="connsiteY15" fmla="*/ 44768 h 394335"/>
                <a:gd name="connsiteX16" fmla="*/ 531495 w 576293"/>
                <a:gd name="connsiteY16" fmla="*/ 31433 h 394335"/>
                <a:gd name="connsiteX17" fmla="*/ 44768 w 576293"/>
                <a:gd name="connsiteY17" fmla="*/ 31433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6293" h="394335">
                  <a:moveTo>
                    <a:pt x="532448" y="394335"/>
                  </a:moveTo>
                  <a:lnTo>
                    <a:pt x="44768" y="394335"/>
                  </a:lnTo>
                  <a:cubicBezTo>
                    <a:pt x="20003" y="394335"/>
                    <a:pt x="0" y="374332"/>
                    <a:pt x="0" y="349568"/>
                  </a:cubicBezTo>
                  <a:lnTo>
                    <a:pt x="0" y="44768"/>
                  </a:lnTo>
                  <a:cubicBezTo>
                    <a:pt x="0" y="20002"/>
                    <a:pt x="20003" y="0"/>
                    <a:pt x="44768" y="0"/>
                  </a:cubicBezTo>
                  <a:lnTo>
                    <a:pt x="531495" y="0"/>
                  </a:lnTo>
                  <a:cubicBezTo>
                    <a:pt x="556260" y="0"/>
                    <a:pt x="576263" y="20002"/>
                    <a:pt x="576263" y="44768"/>
                  </a:cubicBezTo>
                  <a:lnTo>
                    <a:pt x="576263" y="349568"/>
                  </a:lnTo>
                  <a:cubicBezTo>
                    <a:pt x="577215" y="374332"/>
                    <a:pt x="556260" y="394335"/>
                    <a:pt x="532448" y="394335"/>
                  </a:cubicBezTo>
                  <a:close/>
                  <a:moveTo>
                    <a:pt x="44768" y="32385"/>
                  </a:moveTo>
                  <a:cubicBezTo>
                    <a:pt x="37148" y="32385"/>
                    <a:pt x="31433" y="38100"/>
                    <a:pt x="31433" y="45720"/>
                  </a:cubicBezTo>
                  <a:lnTo>
                    <a:pt x="31433" y="350520"/>
                  </a:lnTo>
                  <a:cubicBezTo>
                    <a:pt x="31433" y="358140"/>
                    <a:pt x="37148" y="363855"/>
                    <a:pt x="44768" y="363855"/>
                  </a:cubicBezTo>
                  <a:lnTo>
                    <a:pt x="531495" y="363855"/>
                  </a:lnTo>
                  <a:cubicBezTo>
                    <a:pt x="539115" y="363855"/>
                    <a:pt x="544830" y="358140"/>
                    <a:pt x="544830" y="350520"/>
                  </a:cubicBezTo>
                  <a:lnTo>
                    <a:pt x="544830" y="44768"/>
                  </a:lnTo>
                  <a:cubicBezTo>
                    <a:pt x="544830" y="37147"/>
                    <a:pt x="539115" y="31433"/>
                    <a:pt x="531495" y="31433"/>
                  </a:cubicBezTo>
                  <a:lnTo>
                    <a:pt x="44768" y="3143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BBF8DBC8-9774-40D7-8774-5527A86CC1BE}"/>
              </a:ext>
            </a:extLst>
          </p:cNvPr>
          <p:cNvGrpSpPr/>
          <p:nvPr/>
        </p:nvGrpSpPr>
        <p:grpSpPr>
          <a:xfrm>
            <a:off x="5754287" y="3555459"/>
            <a:ext cx="278987" cy="277598"/>
            <a:chOff x="5754287" y="3555459"/>
            <a:chExt cx="341713" cy="340012"/>
          </a:xfrm>
        </p:grpSpPr>
        <p:sp>
          <p:nvSpPr>
            <p:cNvPr id="16" name="Rettangolo con angoli arrotondati 15">
              <a:extLst>
                <a:ext uri="{FF2B5EF4-FFF2-40B4-BE49-F238E27FC236}">
                  <a16:creationId xmlns:a16="http://schemas.microsoft.com/office/drawing/2014/main" id="{3C370582-E578-4F62-8900-0ED8FC4DC599}"/>
                </a:ext>
              </a:extLst>
            </p:cNvPr>
            <p:cNvSpPr/>
            <p:nvPr/>
          </p:nvSpPr>
          <p:spPr>
            <a:xfrm>
              <a:off x="5754287" y="3555459"/>
              <a:ext cx="341713" cy="340012"/>
            </a:xfrm>
            <a:prstGeom prst="roundRect">
              <a:avLst>
                <a:gd name="adj" fmla="val 13852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igura a mano libera: forma 43">
              <a:extLst>
                <a:ext uri="{FF2B5EF4-FFF2-40B4-BE49-F238E27FC236}">
                  <a16:creationId xmlns:a16="http://schemas.microsoft.com/office/drawing/2014/main" id="{C7014FED-CCB9-4F59-BC6B-AAAC42848EE2}"/>
                </a:ext>
              </a:extLst>
            </p:cNvPr>
            <p:cNvSpPr/>
            <p:nvPr/>
          </p:nvSpPr>
          <p:spPr>
            <a:xfrm>
              <a:off x="5809495" y="3608438"/>
              <a:ext cx="63202" cy="59962"/>
            </a:xfrm>
            <a:custGeom>
              <a:avLst/>
              <a:gdLst>
                <a:gd name="connsiteX0" fmla="*/ 24895 w 63202"/>
                <a:gd name="connsiteY0" fmla="*/ 384 h 59962"/>
                <a:gd name="connsiteX1" fmla="*/ 16552 w 63202"/>
                <a:gd name="connsiteY1" fmla="*/ 3479 h 59962"/>
                <a:gd name="connsiteX2" fmla="*/ 0 w 63202"/>
                <a:gd name="connsiteY2" fmla="*/ 29719 h 59962"/>
                <a:gd name="connsiteX3" fmla="*/ 36737 w 63202"/>
                <a:gd name="connsiteY3" fmla="*/ 59593 h 59962"/>
                <a:gd name="connsiteX4" fmla="*/ 62573 w 63202"/>
                <a:gd name="connsiteY4" fmla="*/ 24337 h 59962"/>
                <a:gd name="connsiteX5" fmla="*/ 41715 w 63202"/>
                <a:gd name="connsiteY5" fmla="*/ 1326 h 59962"/>
                <a:gd name="connsiteX6" fmla="*/ 24895 w 63202"/>
                <a:gd name="connsiteY6" fmla="*/ 384 h 59962"/>
                <a:gd name="connsiteX7" fmla="*/ 35391 w 63202"/>
                <a:gd name="connsiteY7" fmla="*/ 12764 h 59962"/>
                <a:gd name="connsiteX8" fmla="*/ 41043 w 63202"/>
                <a:gd name="connsiteY8" fmla="*/ 14379 h 59962"/>
                <a:gd name="connsiteX9" fmla="*/ 45483 w 63202"/>
                <a:gd name="connsiteY9" fmla="*/ 42234 h 59962"/>
                <a:gd name="connsiteX10" fmla="*/ 27451 w 63202"/>
                <a:gd name="connsiteY10" fmla="*/ 46944 h 59962"/>
                <a:gd name="connsiteX11" fmla="*/ 16955 w 63202"/>
                <a:gd name="connsiteY11" fmla="*/ 41292 h 59962"/>
                <a:gd name="connsiteX12" fmla="*/ 12784 w 63202"/>
                <a:gd name="connsiteY12" fmla="*/ 29316 h 59962"/>
                <a:gd name="connsiteX13" fmla="*/ 27451 w 63202"/>
                <a:gd name="connsiteY13" fmla="*/ 12899 h 59962"/>
                <a:gd name="connsiteX14" fmla="*/ 31085 w 63202"/>
                <a:gd name="connsiteY14" fmla="*/ 12226 h 59962"/>
                <a:gd name="connsiteX15" fmla="*/ 35391 w 63202"/>
                <a:gd name="connsiteY15" fmla="*/ 12764 h 5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202" h="59962">
                  <a:moveTo>
                    <a:pt x="24895" y="384"/>
                  </a:moveTo>
                  <a:cubicBezTo>
                    <a:pt x="23011" y="788"/>
                    <a:pt x="19243" y="2133"/>
                    <a:pt x="16552" y="3479"/>
                  </a:cubicBezTo>
                  <a:cubicBezTo>
                    <a:pt x="6055" y="8592"/>
                    <a:pt x="0" y="18012"/>
                    <a:pt x="0" y="29719"/>
                  </a:cubicBezTo>
                  <a:cubicBezTo>
                    <a:pt x="0" y="48693"/>
                    <a:pt x="16955" y="62419"/>
                    <a:pt x="36737" y="59593"/>
                  </a:cubicBezTo>
                  <a:cubicBezTo>
                    <a:pt x="54634" y="57036"/>
                    <a:pt x="66072" y="41292"/>
                    <a:pt x="62573" y="24337"/>
                  </a:cubicBezTo>
                  <a:cubicBezTo>
                    <a:pt x="60151" y="13033"/>
                    <a:pt x="52615" y="4690"/>
                    <a:pt x="41715" y="1326"/>
                  </a:cubicBezTo>
                  <a:cubicBezTo>
                    <a:pt x="37948" y="115"/>
                    <a:pt x="29201" y="-423"/>
                    <a:pt x="24895" y="384"/>
                  </a:cubicBezTo>
                  <a:close/>
                  <a:moveTo>
                    <a:pt x="35391" y="12764"/>
                  </a:moveTo>
                  <a:cubicBezTo>
                    <a:pt x="37544" y="13033"/>
                    <a:pt x="40235" y="13841"/>
                    <a:pt x="41043" y="14379"/>
                  </a:cubicBezTo>
                  <a:cubicBezTo>
                    <a:pt x="51539" y="19761"/>
                    <a:pt x="53826" y="33891"/>
                    <a:pt x="45483" y="42234"/>
                  </a:cubicBezTo>
                  <a:cubicBezTo>
                    <a:pt x="41581" y="46271"/>
                    <a:pt x="33776" y="48155"/>
                    <a:pt x="27451" y="46944"/>
                  </a:cubicBezTo>
                  <a:cubicBezTo>
                    <a:pt x="22607" y="46002"/>
                    <a:pt x="19916" y="44522"/>
                    <a:pt x="16955" y="41292"/>
                  </a:cubicBezTo>
                  <a:cubicBezTo>
                    <a:pt x="13726" y="37793"/>
                    <a:pt x="12784" y="34833"/>
                    <a:pt x="12784" y="29316"/>
                  </a:cubicBezTo>
                  <a:cubicBezTo>
                    <a:pt x="12784" y="20703"/>
                    <a:pt x="18436" y="14379"/>
                    <a:pt x="27451" y="12899"/>
                  </a:cubicBezTo>
                  <a:cubicBezTo>
                    <a:pt x="29335" y="12629"/>
                    <a:pt x="30950" y="12360"/>
                    <a:pt x="31085" y="12226"/>
                  </a:cubicBezTo>
                  <a:cubicBezTo>
                    <a:pt x="31354" y="12226"/>
                    <a:pt x="33238" y="12495"/>
                    <a:pt x="35391" y="12764"/>
                  </a:cubicBezTo>
                  <a:close/>
                </a:path>
              </a:pathLst>
            </a:custGeom>
            <a:solidFill>
              <a:schemeClr val="bg1"/>
            </a:solidFill>
            <a:ln w="1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igura a mano libera: forma 44">
              <a:extLst>
                <a:ext uri="{FF2B5EF4-FFF2-40B4-BE49-F238E27FC236}">
                  <a16:creationId xmlns:a16="http://schemas.microsoft.com/office/drawing/2014/main" id="{0269A625-95A1-49D1-BE68-A76D117E8B01}"/>
                </a:ext>
              </a:extLst>
            </p:cNvPr>
            <p:cNvSpPr/>
            <p:nvPr/>
          </p:nvSpPr>
          <p:spPr>
            <a:xfrm>
              <a:off x="5809764" y="3671665"/>
              <a:ext cx="62889" cy="158922"/>
            </a:xfrm>
            <a:custGeom>
              <a:avLst/>
              <a:gdLst>
                <a:gd name="connsiteX0" fmla="*/ 4306 w 62889"/>
                <a:gd name="connsiteY0" fmla="*/ 269 h 158922"/>
                <a:gd name="connsiteX1" fmla="*/ 1480 w 62889"/>
                <a:gd name="connsiteY1" fmla="*/ 2018 h 158922"/>
                <a:gd name="connsiteX2" fmla="*/ 0 w 62889"/>
                <a:gd name="connsiteY2" fmla="*/ 3633 h 158922"/>
                <a:gd name="connsiteX3" fmla="*/ 0 w 62889"/>
                <a:gd name="connsiteY3" fmla="*/ 79663 h 158922"/>
                <a:gd name="connsiteX4" fmla="*/ 0 w 62889"/>
                <a:gd name="connsiteY4" fmla="*/ 155693 h 158922"/>
                <a:gd name="connsiteX5" fmla="*/ 1480 w 62889"/>
                <a:gd name="connsiteY5" fmla="*/ 157173 h 158922"/>
                <a:gd name="connsiteX6" fmla="*/ 2960 w 62889"/>
                <a:gd name="connsiteY6" fmla="*/ 158653 h 158922"/>
                <a:gd name="connsiteX7" fmla="*/ 30816 w 62889"/>
                <a:gd name="connsiteY7" fmla="*/ 158788 h 158922"/>
                <a:gd name="connsiteX8" fmla="*/ 58671 w 62889"/>
                <a:gd name="connsiteY8" fmla="*/ 158922 h 158922"/>
                <a:gd name="connsiteX9" fmla="*/ 60689 w 62889"/>
                <a:gd name="connsiteY9" fmla="*/ 157039 h 158922"/>
                <a:gd name="connsiteX10" fmla="*/ 62708 w 62889"/>
                <a:gd name="connsiteY10" fmla="*/ 155289 h 158922"/>
                <a:gd name="connsiteX11" fmla="*/ 62842 w 62889"/>
                <a:gd name="connsiteY11" fmla="*/ 80201 h 158922"/>
                <a:gd name="connsiteX12" fmla="*/ 62170 w 62889"/>
                <a:gd name="connsiteY12" fmla="*/ 3633 h 158922"/>
                <a:gd name="connsiteX13" fmla="*/ 59209 w 62889"/>
                <a:gd name="connsiteY13" fmla="*/ 1077 h 158922"/>
                <a:gd name="connsiteX14" fmla="*/ 31219 w 62889"/>
                <a:gd name="connsiteY14" fmla="*/ 0 h 158922"/>
                <a:gd name="connsiteX15" fmla="*/ 4306 w 62889"/>
                <a:gd name="connsiteY15" fmla="*/ 269 h 158922"/>
                <a:gd name="connsiteX16" fmla="*/ 50731 w 62889"/>
                <a:gd name="connsiteY16" fmla="*/ 79663 h 158922"/>
                <a:gd name="connsiteX17" fmla="*/ 50731 w 62889"/>
                <a:gd name="connsiteY17" fmla="*/ 146408 h 158922"/>
                <a:gd name="connsiteX18" fmla="*/ 31488 w 62889"/>
                <a:gd name="connsiteY18" fmla="*/ 146408 h 158922"/>
                <a:gd name="connsiteX19" fmla="*/ 12246 w 62889"/>
                <a:gd name="connsiteY19" fmla="*/ 146408 h 158922"/>
                <a:gd name="connsiteX20" fmla="*/ 12246 w 62889"/>
                <a:gd name="connsiteY20" fmla="*/ 79663 h 158922"/>
                <a:gd name="connsiteX21" fmla="*/ 12246 w 62889"/>
                <a:gd name="connsiteY21" fmla="*/ 12918 h 158922"/>
                <a:gd name="connsiteX22" fmla="*/ 31488 w 62889"/>
                <a:gd name="connsiteY22" fmla="*/ 12918 h 158922"/>
                <a:gd name="connsiteX23" fmla="*/ 50731 w 62889"/>
                <a:gd name="connsiteY23" fmla="*/ 12918 h 158922"/>
                <a:gd name="connsiteX24" fmla="*/ 50731 w 62889"/>
                <a:gd name="connsiteY24" fmla="*/ 79663 h 15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2889" h="158922">
                  <a:moveTo>
                    <a:pt x="4306" y="269"/>
                  </a:moveTo>
                  <a:cubicBezTo>
                    <a:pt x="3499" y="404"/>
                    <a:pt x="2288" y="1211"/>
                    <a:pt x="1480" y="2018"/>
                  </a:cubicBezTo>
                  <a:lnTo>
                    <a:pt x="0" y="3633"/>
                  </a:lnTo>
                  <a:lnTo>
                    <a:pt x="0" y="79663"/>
                  </a:lnTo>
                  <a:lnTo>
                    <a:pt x="0" y="155693"/>
                  </a:lnTo>
                  <a:lnTo>
                    <a:pt x="1480" y="157173"/>
                  </a:lnTo>
                  <a:lnTo>
                    <a:pt x="2960" y="158653"/>
                  </a:lnTo>
                  <a:lnTo>
                    <a:pt x="30816" y="158788"/>
                  </a:lnTo>
                  <a:lnTo>
                    <a:pt x="58671" y="158922"/>
                  </a:lnTo>
                  <a:lnTo>
                    <a:pt x="60689" y="157039"/>
                  </a:lnTo>
                  <a:lnTo>
                    <a:pt x="62708" y="155289"/>
                  </a:lnTo>
                  <a:lnTo>
                    <a:pt x="62842" y="80201"/>
                  </a:lnTo>
                  <a:cubicBezTo>
                    <a:pt x="62977" y="20992"/>
                    <a:pt x="62842" y="4844"/>
                    <a:pt x="62170" y="3633"/>
                  </a:cubicBezTo>
                  <a:cubicBezTo>
                    <a:pt x="61766" y="2826"/>
                    <a:pt x="60420" y="1615"/>
                    <a:pt x="59209" y="1077"/>
                  </a:cubicBezTo>
                  <a:cubicBezTo>
                    <a:pt x="57191" y="135"/>
                    <a:pt x="54634" y="0"/>
                    <a:pt x="31219" y="0"/>
                  </a:cubicBezTo>
                  <a:cubicBezTo>
                    <a:pt x="17224" y="0"/>
                    <a:pt x="4979" y="135"/>
                    <a:pt x="4306" y="269"/>
                  </a:cubicBezTo>
                  <a:close/>
                  <a:moveTo>
                    <a:pt x="50731" y="79663"/>
                  </a:moveTo>
                  <a:lnTo>
                    <a:pt x="50731" y="146408"/>
                  </a:lnTo>
                  <a:lnTo>
                    <a:pt x="31488" y="146408"/>
                  </a:lnTo>
                  <a:lnTo>
                    <a:pt x="12246" y="146408"/>
                  </a:lnTo>
                  <a:lnTo>
                    <a:pt x="12246" y="79663"/>
                  </a:lnTo>
                  <a:lnTo>
                    <a:pt x="12246" y="12918"/>
                  </a:lnTo>
                  <a:lnTo>
                    <a:pt x="31488" y="12918"/>
                  </a:lnTo>
                  <a:lnTo>
                    <a:pt x="50731" y="12918"/>
                  </a:lnTo>
                  <a:lnTo>
                    <a:pt x="50731" y="79663"/>
                  </a:lnTo>
                  <a:close/>
                </a:path>
              </a:pathLst>
            </a:custGeom>
            <a:solidFill>
              <a:schemeClr val="bg1"/>
            </a:solidFill>
            <a:ln w="1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igura a mano libera: forma 45">
              <a:extLst>
                <a:ext uri="{FF2B5EF4-FFF2-40B4-BE49-F238E27FC236}">
                  <a16:creationId xmlns:a16="http://schemas.microsoft.com/office/drawing/2014/main" id="{EBBCA52E-3A6F-4EF2-9D9D-79F39EBA0A35}"/>
                </a:ext>
              </a:extLst>
            </p:cNvPr>
            <p:cNvSpPr/>
            <p:nvPr/>
          </p:nvSpPr>
          <p:spPr>
            <a:xfrm>
              <a:off x="5879469" y="3671743"/>
              <a:ext cx="158250" cy="158843"/>
            </a:xfrm>
            <a:custGeom>
              <a:avLst/>
              <a:gdLst>
                <a:gd name="connsiteX0" fmla="*/ 4844 w 158250"/>
                <a:gd name="connsiteY0" fmla="*/ 190 h 158843"/>
                <a:gd name="connsiteX1" fmla="*/ 1749 w 158250"/>
                <a:gd name="connsiteY1" fmla="*/ 2343 h 158843"/>
                <a:gd name="connsiteX2" fmla="*/ 0 w 158250"/>
                <a:gd name="connsiteY2" fmla="*/ 4227 h 158843"/>
                <a:gd name="connsiteX3" fmla="*/ 0 w 158250"/>
                <a:gd name="connsiteY3" fmla="*/ 79719 h 158843"/>
                <a:gd name="connsiteX4" fmla="*/ 0 w 158250"/>
                <a:gd name="connsiteY4" fmla="*/ 155210 h 158843"/>
                <a:gd name="connsiteX5" fmla="*/ 1749 w 158250"/>
                <a:gd name="connsiteY5" fmla="*/ 156825 h 158843"/>
                <a:gd name="connsiteX6" fmla="*/ 3364 w 158250"/>
                <a:gd name="connsiteY6" fmla="*/ 158575 h 158843"/>
                <a:gd name="connsiteX7" fmla="*/ 31354 w 158250"/>
                <a:gd name="connsiteY7" fmla="*/ 158709 h 158843"/>
                <a:gd name="connsiteX8" fmla="*/ 59209 w 158250"/>
                <a:gd name="connsiteY8" fmla="*/ 158844 h 158843"/>
                <a:gd name="connsiteX9" fmla="*/ 61228 w 158250"/>
                <a:gd name="connsiteY9" fmla="*/ 156960 h 158843"/>
                <a:gd name="connsiteX10" fmla="*/ 63246 w 158250"/>
                <a:gd name="connsiteY10" fmla="*/ 155210 h 158843"/>
                <a:gd name="connsiteX11" fmla="*/ 63515 w 158250"/>
                <a:gd name="connsiteY11" fmla="*/ 109592 h 158843"/>
                <a:gd name="connsiteX12" fmla="*/ 64592 w 158250"/>
                <a:gd name="connsiteY12" fmla="*/ 62091 h 158843"/>
                <a:gd name="connsiteX13" fmla="*/ 86257 w 158250"/>
                <a:gd name="connsiteY13" fmla="*/ 51998 h 158843"/>
                <a:gd name="connsiteX14" fmla="*/ 93523 w 158250"/>
                <a:gd name="connsiteY14" fmla="*/ 59668 h 158843"/>
                <a:gd name="connsiteX15" fmla="*/ 95004 w 158250"/>
                <a:gd name="connsiteY15" fmla="*/ 62764 h 158843"/>
                <a:gd name="connsiteX16" fmla="*/ 95273 w 158250"/>
                <a:gd name="connsiteY16" fmla="*/ 108920 h 158843"/>
                <a:gd name="connsiteX17" fmla="*/ 95542 w 158250"/>
                <a:gd name="connsiteY17" fmla="*/ 155210 h 158843"/>
                <a:gd name="connsiteX18" fmla="*/ 97560 w 158250"/>
                <a:gd name="connsiteY18" fmla="*/ 156960 h 158843"/>
                <a:gd name="connsiteX19" fmla="*/ 99579 w 158250"/>
                <a:gd name="connsiteY19" fmla="*/ 158844 h 158843"/>
                <a:gd name="connsiteX20" fmla="*/ 127434 w 158250"/>
                <a:gd name="connsiteY20" fmla="*/ 158709 h 158843"/>
                <a:gd name="connsiteX21" fmla="*/ 155289 w 158250"/>
                <a:gd name="connsiteY21" fmla="*/ 158575 h 158843"/>
                <a:gd name="connsiteX22" fmla="*/ 156769 w 158250"/>
                <a:gd name="connsiteY22" fmla="*/ 157094 h 158843"/>
                <a:gd name="connsiteX23" fmla="*/ 158250 w 158250"/>
                <a:gd name="connsiteY23" fmla="*/ 155614 h 158843"/>
                <a:gd name="connsiteX24" fmla="*/ 158250 w 158250"/>
                <a:gd name="connsiteY24" fmla="*/ 106094 h 158843"/>
                <a:gd name="connsiteX25" fmla="*/ 154347 w 158250"/>
                <a:gd name="connsiteY25" fmla="*/ 41368 h 158843"/>
                <a:gd name="connsiteX26" fmla="*/ 103481 w 158250"/>
                <a:gd name="connsiteY26" fmla="*/ 325 h 158843"/>
                <a:gd name="connsiteX27" fmla="*/ 80605 w 158250"/>
                <a:gd name="connsiteY27" fmla="*/ 1940 h 158843"/>
                <a:gd name="connsiteX28" fmla="*/ 65937 w 158250"/>
                <a:gd name="connsiteY28" fmla="*/ 8399 h 158843"/>
                <a:gd name="connsiteX29" fmla="*/ 63784 w 158250"/>
                <a:gd name="connsiteY29" fmla="*/ 9744 h 158843"/>
                <a:gd name="connsiteX30" fmla="*/ 63111 w 158250"/>
                <a:gd name="connsiteY30" fmla="*/ 6784 h 158843"/>
                <a:gd name="connsiteX31" fmla="*/ 60824 w 158250"/>
                <a:gd name="connsiteY31" fmla="*/ 1940 h 158843"/>
                <a:gd name="connsiteX32" fmla="*/ 59209 w 158250"/>
                <a:gd name="connsiteY32" fmla="*/ 56 h 158843"/>
                <a:gd name="connsiteX33" fmla="*/ 32700 w 158250"/>
                <a:gd name="connsiteY33" fmla="*/ 56 h 158843"/>
                <a:gd name="connsiteX34" fmla="*/ 4844 w 158250"/>
                <a:gd name="connsiteY34" fmla="*/ 190 h 158843"/>
                <a:gd name="connsiteX35" fmla="*/ 50731 w 158250"/>
                <a:gd name="connsiteY35" fmla="*/ 20644 h 158843"/>
                <a:gd name="connsiteX36" fmla="*/ 51001 w 158250"/>
                <a:gd name="connsiteY36" fmla="*/ 28449 h 158843"/>
                <a:gd name="connsiteX37" fmla="*/ 53019 w 158250"/>
                <a:gd name="connsiteY37" fmla="*/ 30199 h 158843"/>
                <a:gd name="connsiteX38" fmla="*/ 57460 w 158250"/>
                <a:gd name="connsiteY38" fmla="*/ 31948 h 158843"/>
                <a:gd name="connsiteX39" fmla="*/ 64323 w 158250"/>
                <a:gd name="connsiteY39" fmla="*/ 26969 h 158843"/>
                <a:gd name="connsiteX40" fmla="*/ 97157 w 158250"/>
                <a:gd name="connsiteY40" fmla="*/ 12705 h 158843"/>
                <a:gd name="connsiteX41" fmla="*/ 142102 w 158250"/>
                <a:gd name="connsiteY41" fmla="*/ 44193 h 158843"/>
                <a:gd name="connsiteX42" fmla="*/ 146139 w 158250"/>
                <a:gd name="connsiteY42" fmla="*/ 102595 h 158843"/>
                <a:gd name="connsiteX43" fmla="*/ 146408 w 158250"/>
                <a:gd name="connsiteY43" fmla="*/ 146329 h 158843"/>
                <a:gd name="connsiteX44" fmla="*/ 127165 w 158250"/>
                <a:gd name="connsiteY44" fmla="*/ 146329 h 158843"/>
                <a:gd name="connsiteX45" fmla="*/ 107787 w 158250"/>
                <a:gd name="connsiteY45" fmla="*/ 146329 h 158843"/>
                <a:gd name="connsiteX46" fmla="*/ 107787 w 158250"/>
                <a:gd name="connsiteY46" fmla="*/ 105017 h 158843"/>
                <a:gd name="connsiteX47" fmla="*/ 107115 w 158250"/>
                <a:gd name="connsiteY47" fmla="*/ 60476 h 158843"/>
                <a:gd name="connsiteX48" fmla="*/ 77106 w 158250"/>
                <a:gd name="connsiteY48" fmla="*/ 38407 h 158843"/>
                <a:gd name="connsiteX49" fmla="*/ 61497 w 158250"/>
                <a:gd name="connsiteY49" fmla="*/ 44463 h 158843"/>
                <a:gd name="connsiteX50" fmla="*/ 52481 w 158250"/>
                <a:gd name="connsiteY50" fmla="*/ 58323 h 158843"/>
                <a:gd name="connsiteX51" fmla="*/ 50866 w 158250"/>
                <a:gd name="connsiteY51" fmla="*/ 63302 h 158843"/>
                <a:gd name="connsiteX52" fmla="*/ 50731 w 158250"/>
                <a:gd name="connsiteY52" fmla="*/ 104748 h 158843"/>
                <a:gd name="connsiteX53" fmla="*/ 50597 w 158250"/>
                <a:gd name="connsiteY53" fmla="*/ 146329 h 158843"/>
                <a:gd name="connsiteX54" fmla="*/ 31758 w 158250"/>
                <a:gd name="connsiteY54" fmla="*/ 146329 h 158843"/>
                <a:gd name="connsiteX55" fmla="*/ 12784 w 158250"/>
                <a:gd name="connsiteY55" fmla="*/ 146329 h 158843"/>
                <a:gd name="connsiteX56" fmla="*/ 12784 w 158250"/>
                <a:gd name="connsiteY56" fmla="*/ 79584 h 158843"/>
                <a:gd name="connsiteX57" fmla="*/ 12784 w 158250"/>
                <a:gd name="connsiteY57" fmla="*/ 12840 h 158843"/>
                <a:gd name="connsiteX58" fmla="*/ 31623 w 158250"/>
                <a:gd name="connsiteY58" fmla="*/ 12840 h 158843"/>
                <a:gd name="connsiteX59" fmla="*/ 50462 w 158250"/>
                <a:gd name="connsiteY59" fmla="*/ 12840 h 158843"/>
                <a:gd name="connsiteX60" fmla="*/ 50731 w 158250"/>
                <a:gd name="connsiteY60" fmla="*/ 20644 h 158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250" h="158843">
                  <a:moveTo>
                    <a:pt x="4844" y="190"/>
                  </a:moveTo>
                  <a:cubicBezTo>
                    <a:pt x="4037" y="325"/>
                    <a:pt x="2691" y="1267"/>
                    <a:pt x="1749" y="2343"/>
                  </a:cubicBezTo>
                  <a:lnTo>
                    <a:pt x="0" y="4227"/>
                  </a:lnTo>
                  <a:lnTo>
                    <a:pt x="0" y="79719"/>
                  </a:lnTo>
                  <a:lnTo>
                    <a:pt x="0" y="155210"/>
                  </a:lnTo>
                  <a:lnTo>
                    <a:pt x="1749" y="156825"/>
                  </a:lnTo>
                  <a:lnTo>
                    <a:pt x="3364" y="158575"/>
                  </a:lnTo>
                  <a:lnTo>
                    <a:pt x="31354" y="158709"/>
                  </a:lnTo>
                  <a:lnTo>
                    <a:pt x="59209" y="158844"/>
                  </a:lnTo>
                  <a:lnTo>
                    <a:pt x="61228" y="156960"/>
                  </a:lnTo>
                  <a:lnTo>
                    <a:pt x="63246" y="155210"/>
                  </a:lnTo>
                  <a:lnTo>
                    <a:pt x="63515" y="109592"/>
                  </a:lnTo>
                  <a:cubicBezTo>
                    <a:pt x="63784" y="78911"/>
                    <a:pt x="64053" y="63436"/>
                    <a:pt x="64592" y="62091"/>
                  </a:cubicBezTo>
                  <a:cubicBezTo>
                    <a:pt x="68090" y="52402"/>
                    <a:pt x="75895" y="48769"/>
                    <a:pt x="86257" y="51998"/>
                  </a:cubicBezTo>
                  <a:cubicBezTo>
                    <a:pt x="88814" y="52806"/>
                    <a:pt x="91774" y="55901"/>
                    <a:pt x="93523" y="59668"/>
                  </a:cubicBezTo>
                  <a:lnTo>
                    <a:pt x="95004" y="62764"/>
                  </a:lnTo>
                  <a:lnTo>
                    <a:pt x="95273" y="108920"/>
                  </a:lnTo>
                  <a:lnTo>
                    <a:pt x="95542" y="155210"/>
                  </a:lnTo>
                  <a:lnTo>
                    <a:pt x="97560" y="156960"/>
                  </a:lnTo>
                  <a:lnTo>
                    <a:pt x="99579" y="158844"/>
                  </a:lnTo>
                  <a:lnTo>
                    <a:pt x="127434" y="158709"/>
                  </a:lnTo>
                  <a:lnTo>
                    <a:pt x="155289" y="158575"/>
                  </a:lnTo>
                  <a:lnTo>
                    <a:pt x="156769" y="157094"/>
                  </a:lnTo>
                  <a:lnTo>
                    <a:pt x="158250" y="155614"/>
                  </a:lnTo>
                  <a:lnTo>
                    <a:pt x="158250" y="106094"/>
                  </a:lnTo>
                  <a:cubicBezTo>
                    <a:pt x="158250" y="51864"/>
                    <a:pt x="158384" y="53478"/>
                    <a:pt x="154347" y="41368"/>
                  </a:cubicBezTo>
                  <a:cubicBezTo>
                    <a:pt x="146677" y="17818"/>
                    <a:pt x="127972" y="2612"/>
                    <a:pt x="103481" y="325"/>
                  </a:cubicBezTo>
                  <a:cubicBezTo>
                    <a:pt x="96080" y="-348"/>
                    <a:pt x="86661" y="325"/>
                    <a:pt x="80605" y="1940"/>
                  </a:cubicBezTo>
                  <a:cubicBezTo>
                    <a:pt x="76299" y="3151"/>
                    <a:pt x="68629" y="6515"/>
                    <a:pt x="65937" y="8399"/>
                  </a:cubicBezTo>
                  <a:cubicBezTo>
                    <a:pt x="64995" y="9206"/>
                    <a:pt x="64053" y="9744"/>
                    <a:pt x="63784" y="9744"/>
                  </a:cubicBezTo>
                  <a:cubicBezTo>
                    <a:pt x="63650" y="9744"/>
                    <a:pt x="63381" y="8399"/>
                    <a:pt x="63111" y="6784"/>
                  </a:cubicBezTo>
                  <a:cubicBezTo>
                    <a:pt x="62842" y="4496"/>
                    <a:pt x="62304" y="3285"/>
                    <a:pt x="60824" y="1940"/>
                  </a:cubicBezTo>
                  <a:lnTo>
                    <a:pt x="59209" y="56"/>
                  </a:lnTo>
                  <a:lnTo>
                    <a:pt x="32700" y="56"/>
                  </a:lnTo>
                  <a:cubicBezTo>
                    <a:pt x="18166" y="-79"/>
                    <a:pt x="5517" y="56"/>
                    <a:pt x="4844" y="190"/>
                  </a:cubicBezTo>
                  <a:close/>
                  <a:moveTo>
                    <a:pt x="50731" y="20644"/>
                  </a:moveTo>
                  <a:lnTo>
                    <a:pt x="51001" y="28449"/>
                  </a:lnTo>
                  <a:lnTo>
                    <a:pt x="53019" y="30199"/>
                  </a:lnTo>
                  <a:cubicBezTo>
                    <a:pt x="54499" y="31544"/>
                    <a:pt x="55576" y="31948"/>
                    <a:pt x="57460" y="31948"/>
                  </a:cubicBezTo>
                  <a:cubicBezTo>
                    <a:pt x="59613" y="31948"/>
                    <a:pt x="60151" y="31544"/>
                    <a:pt x="64323" y="26969"/>
                  </a:cubicBezTo>
                  <a:cubicBezTo>
                    <a:pt x="73338" y="16876"/>
                    <a:pt x="83027" y="12705"/>
                    <a:pt x="97157" y="12705"/>
                  </a:cubicBezTo>
                  <a:cubicBezTo>
                    <a:pt x="118822" y="12705"/>
                    <a:pt x="135239" y="24143"/>
                    <a:pt x="142102" y="44193"/>
                  </a:cubicBezTo>
                  <a:cubicBezTo>
                    <a:pt x="145870" y="55093"/>
                    <a:pt x="145870" y="54959"/>
                    <a:pt x="146139" y="102595"/>
                  </a:cubicBezTo>
                  <a:lnTo>
                    <a:pt x="146408" y="146329"/>
                  </a:lnTo>
                  <a:lnTo>
                    <a:pt x="127165" y="146329"/>
                  </a:lnTo>
                  <a:lnTo>
                    <a:pt x="107787" y="146329"/>
                  </a:lnTo>
                  <a:lnTo>
                    <a:pt x="107787" y="105017"/>
                  </a:lnTo>
                  <a:cubicBezTo>
                    <a:pt x="107787" y="76893"/>
                    <a:pt x="107518" y="62629"/>
                    <a:pt x="107115" y="60476"/>
                  </a:cubicBezTo>
                  <a:cubicBezTo>
                    <a:pt x="103885" y="45674"/>
                    <a:pt x="92716" y="37331"/>
                    <a:pt x="77106" y="38407"/>
                  </a:cubicBezTo>
                  <a:cubicBezTo>
                    <a:pt x="70378" y="38811"/>
                    <a:pt x="65668" y="40695"/>
                    <a:pt x="61497" y="44463"/>
                  </a:cubicBezTo>
                  <a:cubicBezTo>
                    <a:pt x="57056" y="48500"/>
                    <a:pt x="54634" y="52267"/>
                    <a:pt x="52481" y="58323"/>
                  </a:cubicBezTo>
                  <a:lnTo>
                    <a:pt x="50866" y="63302"/>
                  </a:lnTo>
                  <a:lnTo>
                    <a:pt x="50731" y="104748"/>
                  </a:lnTo>
                  <a:lnTo>
                    <a:pt x="50597" y="146329"/>
                  </a:lnTo>
                  <a:lnTo>
                    <a:pt x="31758" y="146329"/>
                  </a:lnTo>
                  <a:lnTo>
                    <a:pt x="12784" y="146329"/>
                  </a:lnTo>
                  <a:lnTo>
                    <a:pt x="12784" y="79584"/>
                  </a:lnTo>
                  <a:lnTo>
                    <a:pt x="12784" y="12840"/>
                  </a:lnTo>
                  <a:lnTo>
                    <a:pt x="31623" y="12840"/>
                  </a:lnTo>
                  <a:lnTo>
                    <a:pt x="50462" y="12840"/>
                  </a:lnTo>
                  <a:lnTo>
                    <a:pt x="50731" y="20644"/>
                  </a:lnTo>
                  <a:close/>
                </a:path>
              </a:pathLst>
            </a:custGeom>
            <a:solidFill>
              <a:schemeClr val="bg1"/>
            </a:solidFill>
            <a:ln w="13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77268623"/>
      </p:ext>
    </p:extLst>
  </p:cSld>
  <p:clrMapOvr>
    <a:masterClrMapping/>
  </p:clrMapOvr>
</p:sld>
</file>

<file path=ppt/theme/theme1.xml><?xml version="1.0" encoding="utf-8"?>
<a:theme xmlns:a="http://schemas.openxmlformats.org/drawingml/2006/main" name="6_SFONDI">
  <a:themeElements>
    <a:clrScheme name="BRACCO GUIDELINES 2024">
      <a:dk1>
        <a:sysClr val="windowText" lastClr="000000"/>
      </a:dk1>
      <a:lt1>
        <a:sysClr val="window" lastClr="FFFFFF"/>
      </a:lt1>
      <a:dk2>
        <a:srgbClr val="002D72"/>
      </a:dk2>
      <a:lt2>
        <a:srgbClr val="E6E6E6"/>
      </a:lt2>
      <a:accent1>
        <a:srgbClr val="002D72"/>
      </a:accent1>
      <a:accent2>
        <a:srgbClr val="008E4F"/>
      </a:accent2>
      <a:accent3>
        <a:srgbClr val="0085CA"/>
      </a:accent3>
      <a:accent4>
        <a:srgbClr val="470A68"/>
      </a:accent4>
      <a:accent5>
        <a:srgbClr val="B02028"/>
      </a:accent5>
      <a:accent6>
        <a:srgbClr val="FF9E1B"/>
      </a:accent6>
      <a:hlink>
        <a:srgbClr val="0563C1"/>
      </a:hlink>
      <a:folHlink>
        <a:srgbClr val="954F72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BRACCO_december2024_icons version" id="{249A6701-9173-FE40-B599-7A22816095A8}" vid="{E100E762-5207-DA4D-A0B9-5CD86EA52AB4}"/>
    </a:ext>
  </a:extLst>
</a:theme>
</file>

<file path=ppt/theme/theme2.xml><?xml version="1.0" encoding="utf-8"?>
<a:theme xmlns:a="http://schemas.openxmlformats.org/drawingml/2006/main" name="ONE LINE TITLE">
  <a:themeElements>
    <a:clrScheme name="BRACCO GUIDELINES 2024">
      <a:dk1>
        <a:sysClr val="windowText" lastClr="000000"/>
      </a:dk1>
      <a:lt1>
        <a:sysClr val="window" lastClr="FFFFFF"/>
      </a:lt1>
      <a:dk2>
        <a:srgbClr val="002D72"/>
      </a:dk2>
      <a:lt2>
        <a:srgbClr val="E6E6E6"/>
      </a:lt2>
      <a:accent1>
        <a:srgbClr val="002D72"/>
      </a:accent1>
      <a:accent2>
        <a:srgbClr val="008E4F"/>
      </a:accent2>
      <a:accent3>
        <a:srgbClr val="0085CA"/>
      </a:accent3>
      <a:accent4>
        <a:srgbClr val="470A68"/>
      </a:accent4>
      <a:accent5>
        <a:srgbClr val="B02028"/>
      </a:accent5>
      <a:accent6>
        <a:srgbClr val="FF9E1B"/>
      </a:accent6>
      <a:hlink>
        <a:srgbClr val="0563C1"/>
      </a:hlink>
      <a:folHlink>
        <a:srgbClr val="954F72"/>
      </a:folHlink>
    </a:clrScheme>
    <a:fontScheme name="Bracco testi">
      <a:majorFont>
        <a:latin typeface="Monst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58A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>
        <a:spAutoFit/>
      </a:bodyPr>
      <a:lstStyle>
        <a:defPPr marL="0" marR="0" indent="0" algn="l" defTabSz="914400" eaLnBrk="1" fontAlgn="auto" latinLnBrk="0" hangingPunct="1">
          <a:lnSpc>
            <a:spcPct val="150000"/>
          </a:lnSpc>
          <a:spcBef>
            <a:spcPts val="0"/>
          </a:spcBef>
          <a:spcAft>
            <a:spcPts val="0"/>
          </a:spcAft>
          <a:buClr>
            <a:srgbClr val="169459"/>
          </a:buClr>
          <a:buSzPct val="150000"/>
          <a:buFont typeface="Arial" panose="020B0604020202020204" pitchFamily="34" charset="0"/>
          <a:buNone/>
          <a:tabLst/>
          <a:defRPr kumimoji="0" sz="1100" b="0" i="0" u="none" strike="noStrike" kern="0" cap="none" spc="0" normalizeH="0" baseline="0" noProof="0" dirty="0">
            <a:ln>
              <a:noFill/>
            </a:ln>
            <a:solidFill>
              <a:srgbClr val="002D72"/>
            </a:solidFill>
            <a:effectLst/>
            <a:uLnTx/>
            <a:uFillTx/>
            <a:latin typeface="Montserra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 BRACCO_december2024_icons version" id="{249A6701-9173-FE40-B599-7A22816095A8}" vid="{C9A54092-2252-8843-B633-8270AE276306}"/>
    </a:ext>
  </a:extLst>
</a:theme>
</file>

<file path=ppt/theme/theme3.xml><?xml version="1.0" encoding="utf-8"?>
<a:theme xmlns:a="http://schemas.openxmlformats.org/drawingml/2006/main" name="IMAGE">
  <a:themeElements>
    <a:clrScheme name="BRACCO GUIDELINES 2024">
      <a:dk1>
        <a:sysClr val="windowText" lastClr="000000"/>
      </a:dk1>
      <a:lt1>
        <a:sysClr val="window" lastClr="FFFFFF"/>
      </a:lt1>
      <a:dk2>
        <a:srgbClr val="002D72"/>
      </a:dk2>
      <a:lt2>
        <a:srgbClr val="E6E6E6"/>
      </a:lt2>
      <a:accent1>
        <a:srgbClr val="002D72"/>
      </a:accent1>
      <a:accent2>
        <a:srgbClr val="008E4F"/>
      </a:accent2>
      <a:accent3>
        <a:srgbClr val="0085CA"/>
      </a:accent3>
      <a:accent4>
        <a:srgbClr val="470A68"/>
      </a:accent4>
      <a:accent5>
        <a:srgbClr val="B02028"/>
      </a:accent5>
      <a:accent6>
        <a:srgbClr val="FF9E1B"/>
      </a:accent6>
      <a:hlink>
        <a:srgbClr val="0563C1"/>
      </a:hlink>
      <a:folHlink>
        <a:srgbClr val="954F72"/>
      </a:folHlink>
    </a:clrScheme>
    <a:fontScheme name="Bracco testi">
      <a:majorFont>
        <a:latin typeface="Monst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58A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>
        <a:spAutoFit/>
      </a:bodyPr>
      <a:lstStyle>
        <a:defPPr marL="0" marR="0" indent="0" algn="l" defTabSz="914400" eaLnBrk="1" fontAlgn="auto" latinLnBrk="0" hangingPunct="1">
          <a:lnSpc>
            <a:spcPct val="150000"/>
          </a:lnSpc>
          <a:spcBef>
            <a:spcPts val="0"/>
          </a:spcBef>
          <a:spcAft>
            <a:spcPts val="0"/>
          </a:spcAft>
          <a:buClr>
            <a:srgbClr val="169459"/>
          </a:buClr>
          <a:buSzPct val="150000"/>
          <a:buFont typeface="Arial" panose="020B0604020202020204" pitchFamily="34" charset="0"/>
          <a:buNone/>
          <a:tabLst/>
          <a:defRPr kumimoji="0" sz="1100" b="0" i="0" u="none" strike="noStrike" kern="0" cap="none" spc="0" normalizeH="0" baseline="0" noProof="0" dirty="0">
            <a:ln>
              <a:noFill/>
            </a:ln>
            <a:solidFill>
              <a:srgbClr val="002D72"/>
            </a:solidFill>
            <a:effectLst/>
            <a:uLnTx/>
            <a:uFillTx/>
            <a:latin typeface="Montserra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 BRACCO_december2024_icons version" id="{249A6701-9173-FE40-B599-7A22816095A8}" vid="{C4123C75-F28C-1E4C-80AC-21DB463EA559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dc4477-bfda-4904-bb9b-f7a198be6ed6" xsi:nil="true"/>
    <lcf76f155ced4ddcb4097134ff3c332f xmlns="84a01366-93e8-47ab-bb9f-12b79ebd2da9">
      <Terms xmlns="http://schemas.microsoft.com/office/infopath/2007/PartnerControls"/>
    </lcf76f155ced4ddcb4097134ff3c332f>
    <Owner xmlns="84a01366-93e8-47ab-bb9f-12b79ebd2da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621C429C2291489C694FDF27BB4DDC" ma:contentTypeVersion="20" ma:contentTypeDescription="Create a new document." ma:contentTypeScope="" ma:versionID="9f5a65b366d4740fa3ab8749ed3f85c7">
  <xsd:schema xmlns:xsd="http://www.w3.org/2001/XMLSchema" xmlns:xs="http://www.w3.org/2001/XMLSchema" xmlns:p="http://schemas.microsoft.com/office/2006/metadata/properties" xmlns:ns2="84a01366-93e8-47ab-bb9f-12b79ebd2da9" xmlns:ns3="07dc4477-bfda-4904-bb9b-f7a198be6ed6" targetNamespace="http://schemas.microsoft.com/office/2006/metadata/properties" ma:root="true" ma:fieldsID="c4efd9bfbf898474888e637648ef0dc2" ns2:_="" ns3:_="">
    <xsd:import namespace="84a01366-93e8-47ab-bb9f-12b79ebd2da9"/>
    <xsd:import namespace="07dc4477-bfda-4904-bb9b-f7a198be6e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Owne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a01366-93e8-47ab-bb9f-12b79ebd2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7cb55d2-54e1-4383-aaa9-f6eb035055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Owner" ma:index="26" nillable="true" ma:displayName="Owner" ma:description="Martina" ma:format="Dropdown" ma:internalName="Owner">
      <xsd:simpleType>
        <xsd:union memberTypes="dms:Text">
          <xsd:simpleType>
            <xsd:restriction base="dms:Choice">
              <xsd:enumeration value="Martina"/>
              <xsd:enumeration value="Rachele"/>
              <xsd:enumeration value="Carolina A."/>
              <xsd:enumeration value="Carolina B."/>
            </xsd:restriction>
          </xsd:simpleType>
        </xsd:un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c4477-bfda-4904-bb9b-f7a198be6ed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00bb3da-b805-41af-98e2-7be30fa46de6}" ma:internalName="TaxCatchAll" ma:showField="CatchAllData" ma:web="07dc4477-bfda-4904-bb9b-f7a198be6e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E6B686-3D08-405E-BE86-01189A479E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D651AA-E885-4001-87A4-BBA884F1DA0E}">
  <ds:schemaRefs>
    <ds:schemaRef ds:uri="http://schemas.microsoft.com/office/2006/metadata/properties"/>
    <ds:schemaRef ds:uri="http://schemas.microsoft.com/office/infopath/2007/PartnerControls"/>
    <ds:schemaRef ds:uri="07dc4477-bfda-4904-bb9b-f7a198be6ed6"/>
    <ds:schemaRef ds:uri="84a01366-93e8-47ab-bb9f-12b79ebd2da9"/>
  </ds:schemaRefs>
</ds:datastoreItem>
</file>

<file path=customXml/itemProps3.xml><?xml version="1.0" encoding="utf-8"?>
<ds:datastoreItem xmlns:ds="http://schemas.openxmlformats.org/officeDocument/2006/customXml" ds:itemID="{4EB247CF-7F7E-42BD-A7CB-F81930FC3E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a01366-93e8-47ab-bb9f-12b79ebd2da9"/>
    <ds:schemaRef ds:uri="07dc4477-bfda-4904-bb9b-f7a198be6e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BRACCO 2025</Template>
  <TotalTime>88</TotalTime>
  <Words>546</Words>
  <Application>Microsoft Office PowerPoint</Application>
  <PresentationFormat>Widescreen</PresentationFormat>
  <Paragraphs>60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21</vt:i4>
      </vt:variant>
    </vt:vector>
  </HeadingPairs>
  <TitlesOfParts>
    <vt:vector size="34" baseType="lpstr">
      <vt:lpstr>Aptos</vt:lpstr>
      <vt:lpstr>Arial</vt:lpstr>
      <vt:lpstr>Calibri</vt:lpstr>
      <vt:lpstr>Geneva</vt:lpstr>
      <vt:lpstr>Montserrat</vt:lpstr>
      <vt:lpstr>Montserrat Bold</vt:lpstr>
      <vt:lpstr>Montserrat-ExtraBold</vt:lpstr>
      <vt:lpstr>Montserrat-Light</vt:lpstr>
      <vt:lpstr>Montserrat-Medium</vt:lpstr>
      <vt:lpstr>Verdana</vt:lpstr>
      <vt:lpstr>6_SFONDI</vt:lpstr>
      <vt:lpstr>ONE LINE TITLE</vt:lpstr>
      <vt:lpstr>IMAGE</vt:lpstr>
      <vt:lpstr>Brand Guidelines</vt:lpstr>
      <vt:lpstr>Brandguidelines.bracco.com Agency registration</vt:lpstr>
      <vt:lpstr>For bracco marketing</vt:lpstr>
      <vt:lpstr>Brandguidelines.bracco.com Login requirements </vt:lpstr>
      <vt:lpstr>Brandguidelines.bracco.com Agency Invitation Request  </vt:lpstr>
      <vt:lpstr>For External agency</vt:lpstr>
      <vt:lpstr>Brandguidelines.bracco.com Agency Registration process   </vt:lpstr>
      <vt:lpstr>Brandguidelines.bracco.com Agency Registration process   </vt:lpstr>
      <vt:lpstr>Brandguidelines.bracco.com Agency Registration process   </vt:lpstr>
      <vt:lpstr>Brandguidelines.bracco.com Agency Registration process   </vt:lpstr>
      <vt:lpstr>Brandguidelines.bracco.com Agency Registration Process – MFA Configuration   </vt:lpstr>
      <vt:lpstr>Brandguidelines.bracco.com Agency Registration Process – MFA Configuration   </vt:lpstr>
      <vt:lpstr>Brandguidelines.bracco.com Agency Registration Process – MFA Configuration   </vt:lpstr>
      <vt:lpstr>Brandguidelines.bracco.com Agency Registration Process – MFA Configuration   </vt:lpstr>
      <vt:lpstr>Brandguidelines.bracco.com Agency Registration Process – MFA Configuration   </vt:lpstr>
      <vt:lpstr>Brandguidelines.bracco.com Agency Registration Process – MFA Configuration   </vt:lpstr>
      <vt:lpstr>Brandguidelines.bracco.com Login   </vt:lpstr>
      <vt:lpstr>Brandguidelines.bracco.com Login   </vt:lpstr>
      <vt:lpstr>Brandguidelines.bracco.com Login   </vt:lpstr>
      <vt:lpstr>Thank you!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Maggioni Martina</dc:creator>
  <cp:lastModifiedBy>Maggioni Martina</cp:lastModifiedBy>
  <cp:revision>1</cp:revision>
  <dcterms:created xsi:type="dcterms:W3CDTF">2025-03-31T16:11:59Z</dcterms:created>
  <dcterms:modified xsi:type="dcterms:W3CDTF">2025-04-07T13:22:41Z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0x01010032621C429C2291489C694FDF27BB4DDC</vt:lpwstr>
  </property>
  <property fmtid="{D5CDD505-2E9C-101B-9397-08002B2CF9AE}" pid="3" name="MediaServiceImageTags">
    <vt:lpwstr/>
  </property>
</Properties>
</file>